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3.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2" r:id="rId1"/>
    <p:sldMasterId id="2147483853" r:id="rId2"/>
    <p:sldMasterId id="2147483854" r:id="rId3"/>
    <p:sldMasterId id="2147483855" r:id="rId4"/>
  </p:sldMasterIdLst>
  <p:notesMasterIdLst>
    <p:notesMasterId r:id="rId6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x="9144000" cy="5143500" type="screen16x9"/>
  <p:notesSz cx="6858000" cy="9144000"/>
  <p:embeddedFontLst>
    <p:embeddedFont>
      <p:font typeface="Inconsolata" panose="020B0604020202020204" charset="0"/>
      <p:regular r:id="rId66"/>
      <p:bold r:id="rId67"/>
    </p:embeddedFont>
    <p:embeddedFont>
      <p:font typeface="Roboto" panose="020B0604020202020204" charset="0"/>
      <p:regular r:id="rId68"/>
      <p:bold r:id="rId69"/>
      <p:italic r:id="rId70"/>
      <p:boldItalic r:id="rId71"/>
    </p:embeddedFont>
    <p:embeddedFont>
      <p:font typeface="Roboto Light" panose="020B0604020202020204" charset="0"/>
      <p:regular r:id="rId72"/>
      <p:bold r:id="rId73"/>
      <p:italic r:id="rId74"/>
      <p:boldItalic r:id="rId75"/>
    </p:embeddedFont>
    <p:embeddedFont>
      <p:font typeface="Roboto Medium" panose="020B0604020202020204" charset="0"/>
      <p:regular r:id="rId76"/>
      <p:bold r:id="rId77"/>
      <p:italic r:id="rId78"/>
      <p:boldItalic r:id="rId79"/>
    </p:embeddedFont>
    <p:embeddedFont>
      <p:font typeface="Roboto Thin"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7.fntdata"/><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bbble.com/shots/6581243-Digital-Market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0"/>
        <p:cNvGrpSpPr/>
        <p:nvPr/>
      </p:nvGrpSpPr>
      <p:grpSpPr>
        <a:xfrm>
          <a:off x="0" y="0"/>
          <a:ext cx="0" cy="0"/>
          <a:chOff x="0" y="0"/>
          <a:chExt cx="0" cy="0"/>
        </a:xfrm>
      </p:grpSpPr>
      <p:sp>
        <p:nvSpPr>
          <p:cNvPr id="4061" name="Google Shape;4061;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2" name="Google Shape;4062;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4"/>
        <p:cNvGrpSpPr/>
        <p:nvPr/>
      </p:nvGrpSpPr>
      <p:grpSpPr>
        <a:xfrm>
          <a:off x="0" y="0"/>
          <a:ext cx="0" cy="0"/>
          <a:chOff x="0" y="0"/>
          <a:chExt cx="0" cy="0"/>
        </a:xfrm>
      </p:grpSpPr>
      <p:sp>
        <p:nvSpPr>
          <p:cNvPr id="4135" name="Google Shape;4135;g64375de63f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6" name="Google Shape;4136;g64375de63f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AdobeStock_242587195</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5"/>
        <p:cNvGrpSpPr/>
        <p:nvPr/>
      </p:nvGrpSpPr>
      <p:grpSpPr>
        <a:xfrm>
          <a:off x="0" y="0"/>
          <a:ext cx="0" cy="0"/>
          <a:chOff x="0" y="0"/>
          <a:chExt cx="0" cy="0"/>
        </a:xfrm>
      </p:grpSpPr>
      <p:sp>
        <p:nvSpPr>
          <p:cNvPr id="4146" name="Google Shape;4146;g65a2cf0e9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7" name="Google Shape;4147;g65a2cf0e9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9"/>
        <p:cNvGrpSpPr/>
        <p:nvPr/>
      </p:nvGrpSpPr>
      <p:grpSpPr>
        <a:xfrm>
          <a:off x="0" y="0"/>
          <a:ext cx="0" cy="0"/>
          <a:chOff x="0" y="0"/>
          <a:chExt cx="0" cy="0"/>
        </a:xfrm>
      </p:grpSpPr>
      <p:sp>
        <p:nvSpPr>
          <p:cNvPr id="4160" name="Google Shape;4160;g70a2f90595_8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1" name="Google Shape;4161;g70a2f90595_8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1"/>
        <p:cNvGrpSpPr/>
        <p:nvPr/>
      </p:nvGrpSpPr>
      <p:grpSpPr>
        <a:xfrm>
          <a:off x="0" y="0"/>
          <a:ext cx="0" cy="0"/>
          <a:chOff x="0" y="0"/>
          <a:chExt cx="0" cy="0"/>
        </a:xfrm>
      </p:grpSpPr>
      <p:sp>
        <p:nvSpPr>
          <p:cNvPr id="4182" name="Google Shape;4182;g65a2cf0e9e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3" name="Google Shape;4183;g65a2cf0e9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7"/>
        <p:cNvGrpSpPr/>
        <p:nvPr/>
      </p:nvGrpSpPr>
      <p:grpSpPr>
        <a:xfrm>
          <a:off x="0" y="0"/>
          <a:ext cx="0" cy="0"/>
          <a:chOff x="0" y="0"/>
          <a:chExt cx="0" cy="0"/>
        </a:xfrm>
      </p:grpSpPr>
      <p:sp>
        <p:nvSpPr>
          <p:cNvPr id="4188" name="Google Shape;4188;g65b41b37b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9" name="Google Shape;4189;g65b41b37b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65a2cf0e9e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65a2cf0e9e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AdobeStock_170808579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6"/>
        <p:cNvGrpSpPr/>
        <p:nvPr/>
      </p:nvGrpSpPr>
      <p:grpSpPr>
        <a:xfrm>
          <a:off x="0" y="0"/>
          <a:ext cx="0" cy="0"/>
          <a:chOff x="0" y="0"/>
          <a:chExt cx="0" cy="0"/>
        </a:xfrm>
      </p:grpSpPr>
      <p:sp>
        <p:nvSpPr>
          <p:cNvPr id="4207" name="Google Shape;4207;g70a2f90595_8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8" name="Google Shape;4208;g70a2f90595_8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AdobeStock_170808579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6add019ca0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6add019ca0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6"/>
        <p:cNvGrpSpPr/>
        <p:nvPr/>
      </p:nvGrpSpPr>
      <p:grpSpPr>
        <a:xfrm>
          <a:off x="0" y="0"/>
          <a:ext cx="0" cy="0"/>
          <a:chOff x="0" y="0"/>
          <a:chExt cx="0" cy="0"/>
        </a:xfrm>
      </p:grpSpPr>
      <p:sp>
        <p:nvSpPr>
          <p:cNvPr id="4237" name="Google Shape;4237;g64375de63f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8" name="Google Shape;4238;g64375de6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Sources: AdobeStock_293273817,  AdobeStock_293273817</a:t>
            </a:r>
            <a:endParaRPr sz="1000" i="1">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2"/>
        <p:cNvGrpSpPr/>
        <p:nvPr/>
      </p:nvGrpSpPr>
      <p:grpSpPr>
        <a:xfrm>
          <a:off x="0" y="0"/>
          <a:ext cx="0" cy="0"/>
          <a:chOff x="0" y="0"/>
          <a:chExt cx="0" cy="0"/>
        </a:xfrm>
      </p:grpSpPr>
      <p:sp>
        <p:nvSpPr>
          <p:cNvPr id="4253" name="Google Shape;4253;g65b41b37b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4" name="Google Shape;4254;g65b41b37b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6"/>
        <p:cNvGrpSpPr/>
        <p:nvPr/>
      </p:nvGrpSpPr>
      <p:grpSpPr>
        <a:xfrm>
          <a:off x="0" y="0"/>
          <a:ext cx="0" cy="0"/>
          <a:chOff x="0" y="0"/>
          <a:chExt cx="0" cy="0"/>
        </a:xfrm>
      </p:grpSpPr>
      <p:sp>
        <p:nvSpPr>
          <p:cNvPr id="4067" name="Google Shape;4067;g6add019ca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8" name="Google Shape;4068;g6add019ca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8"/>
        <p:cNvGrpSpPr/>
        <p:nvPr/>
      </p:nvGrpSpPr>
      <p:grpSpPr>
        <a:xfrm>
          <a:off x="0" y="0"/>
          <a:ext cx="0" cy="0"/>
          <a:chOff x="0" y="0"/>
          <a:chExt cx="0" cy="0"/>
        </a:xfrm>
      </p:grpSpPr>
      <p:sp>
        <p:nvSpPr>
          <p:cNvPr id="4259" name="Google Shape;4259;g65b41b37ba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0" name="Google Shape;4260;g65b41b37b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AdobeStock_135518271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8"/>
        <p:cNvGrpSpPr/>
        <p:nvPr/>
      </p:nvGrpSpPr>
      <p:grpSpPr>
        <a:xfrm>
          <a:off x="0" y="0"/>
          <a:ext cx="0" cy="0"/>
          <a:chOff x="0" y="0"/>
          <a:chExt cx="0" cy="0"/>
        </a:xfrm>
      </p:grpSpPr>
      <p:sp>
        <p:nvSpPr>
          <p:cNvPr id="4269" name="Google Shape;4269;g6442eb9ec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0" name="Google Shape;4270;g6442eb9ec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5"/>
        <p:cNvGrpSpPr/>
        <p:nvPr/>
      </p:nvGrpSpPr>
      <p:grpSpPr>
        <a:xfrm>
          <a:off x="0" y="0"/>
          <a:ext cx="0" cy="0"/>
          <a:chOff x="0" y="0"/>
          <a:chExt cx="0" cy="0"/>
        </a:xfrm>
      </p:grpSpPr>
      <p:sp>
        <p:nvSpPr>
          <p:cNvPr id="4276" name="Google Shape;4276;g65b41b37b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7" name="Google Shape;4277;g65b41b37b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0"/>
        <p:cNvGrpSpPr/>
        <p:nvPr/>
      </p:nvGrpSpPr>
      <p:grpSpPr>
        <a:xfrm>
          <a:off x="0" y="0"/>
          <a:ext cx="0" cy="0"/>
          <a:chOff x="0" y="0"/>
          <a:chExt cx="0" cy="0"/>
        </a:xfrm>
      </p:grpSpPr>
      <p:sp>
        <p:nvSpPr>
          <p:cNvPr id="4281" name="Google Shape;4281;g65b41b37b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2" name="Google Shape;4282;g65b41b37b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6"/>
        <p:cNvGrpSpPr/>
        <p:nvPr/>
      </p:nvGrpSpPr>
      <p:grpSpPr>
        <a:xfrm>
          <a:off x="0" y="0"/>
          <a:ext cx="0" cy="0"/>
          <a:chOff x="0" y="0"/>
          <a:chExt cx="0" cy="0"/>
        </a:xfrm>
      </p:grpSpPr>
      <p:sp>
        <p:nvSpPr>
          <p:cNvPr id="4287" name="Google Shape;4287;g70a2f90595_8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8" name="Google Shape;4288;g70a2f90595_8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65b41b37b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65b41b37b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5"/>
        <p:cNvGrpSpPr/>
        <p:nvPr/>
      </p:nvGrpSpPr>
      <p:grpSpPr>
        <a:xfrm>
          <a:off x="0" y="0"/>
          <a:ext cx="0" cy="0"/>
          <a:chOff x="0" y="0"/>
          <a:chExt cx="0" cy="0"/>
        </a:xfrm>
      </p:grpSpPr>
      <p:sp>
        <p:nvSpPr>
          <p:cNvPr id="4306" name="Google Shape;4306;g70a2f90595_8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7" name="Google Shape;4307;g70a2f90595_8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AdobeStock_198817412</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8"/>
        <p:cNvGrpSpPr/>
        <p:nvPr/>
      </p:nvGrpSpPr>
      <p:grpSpPr>
        <a:xfrm>
          <a:off x="0" y="0"/>
          <a:ext cx="0" cy="0"/>
          <a:chOff x="0" y="0"/>
          <a:chExt cx="0" cy="0"/>
        </a:xfrm>
      </p:grpSpPr>
      <p:sp>
        <p:nvSpPr>
          <p:cNvPr id="4319" name="Google Shape;4319;g65b41b37ba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0" name="Google Shape;4320;g65b41b37ba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9"/>
        <p:cNvGrpSpPr/>
        <p:nvPr/>
      </p:nvGrpSpPr>
      <p:grpSpPr>
        <a:xfrm>
          <a:off x="0" y="0"/>
          <a:ext cx="0" cy="0"/>
          <a:chOff x="0" y="0"/>
          <a:chExt cx="0" cy="0"/>
        </a:xfrm>
      </p:grpSpPr>
      <p:sp>
        <p:nvSpPr>
          <p:cNvPr id="4330" name="Google Shape;4330;g70a2f90595_8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1" name="Google Shape;4331;g70a2f90595_8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2"/>
        <p:cNvGrpSpPr/>
        <p:nvPr/>
      </p:nvGrpSpPr>
      <p:grpSpPr>
        <a:xfrm>
          <a:off x="0" y="0"/>
          <a:ext cx="0" cy="0"/>
          <a:chOff x="0" y="0"/>
          <a:chExt cx="0" cy="0"/>
        </a:xfrm>
      </p:grpSpPr>
      <p:sp>
        <p:nvSpPr>
          <p:cNvPr id="4343" name="Google Shape;4343;g70a2f90595_8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4" name="Google Shape;4344;g70a2f90595_8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64375de63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0" name="Google Shape;4090;g64375de63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3"/>
        <p:cNvGrpSpPr/>
        <p:nvPr/>
      </p:nvGrpSpPr>
      <p:grpSpPr>
        <a:xfrm>
          <a:off x="0" y="0"/>
          <a:ext cx="0" cy="0"/>
          <a:chOff x="0" y="0"/>
          <a:chExt cx="0" cy="0"/>
        </a:xfrm>
      </p:grpSpPr>
      <p:sp>
        <p:nvSpPr>
          <p:cNvPr id="4354" name="Google Shape;4354;g65b41b37ba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5" name="Google Shape;4355;g65b41b37ba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https://dribbble.com/shots/6581243-Digital-Marketing</a:t>
            </a:r>
            <a:br>
              <a:rPr lang="en"/>
            </a:br>
            <a:r>
              <a:rPr lang="en"/>
              <a:t>On Pasteboard: AdobeStock_248243138</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3"/>
        <p:cNvGrpSpPr/>
        <p:nvPr/>
      </p:nvGrpSpPr>
      <p:grpSpPr>
        <a:xfrm>
          <a:off x="0" y="0"/>
          <a:ext cx="0" cy="0"/>
          <a:chOff x="0" y="0"/>
          <a:chExt cx="0" cy="0"/>
        </a:xfrm>
      </p:grpSpPr>
      <p:sp>
        <p:nvSpPr>
          <p:cNvPr id="4364" name="Google Shape;4364;g6e6c112e1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5" name="Google Shape;4365;g6e6c112e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1"/>
        <p:cNvGrpSpPr/>
        <p:nvPr/>
      </p:nvGrpSpPr>
      <p:grpSpPr>
        <a:xfrm>
          <a:off x="0" y="0"/>
          <a:ext cx="0" cy="0"/>
          <a:chOff x="0" y="0"/>
          <a:chExt cx="0" cy="0"/>
        </a:xfrm>
      </p:grpSpPr>
      <p:sp>
        <p:nvSpPr>
          <p:cNvPr id="4372" name="Google Shape;4372;g70ad516b91_0_1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3" name="Google Shape;4373;g70ad516b91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1"/>
        <p:cNvGrpSpPr/>
        <p:nvPr/>
      </p:nvGrpSpPr>
      <p:grpSpPr>
        <a:xfrm>
          <a:off x="0" y="0"/>
          <a:ext cx="0" cy="0"/>
          <a:chOff x="0" y="0"/>
          <a:chExt cx="0" cy="0"/>
        </a:xfrm>
      </p:grpSpPr>
      <p:sp>
        <p:nvSpPr>
          <p:cNvPr id="4382" name="Google Shape;4382;g70ad516b91_0_1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3" name="Google Shape;4383;g70ad516b91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9"/>
        <p:cNvGrpSpPr/>
        <p:nvPr/>
      </p:nvGrpSpPr>
      <p:grpSpPr>
        <a:xfrm>
          <a:off x="0" y="0"/>
          <a:ext cx="0" cy="0"/>
          <a:chOff x="0" y="0"/>
          <a:chExt cx="0" cy="0"/>
        </a:xfrm>
      </p:grpSpPr>
      <p:sp>
        <p:nvSpPr>
          <p:cNvPr id="4390" name="Google Shape;4390;g65b41b37b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1" name="Google Shape;4391;g65b41b37b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6"/>
        <p:cNvGrpSpPr/>
        <p:nvPr/>
      </p:nvGrpSpPr>
      <p:grpSpPr>
        <a:xfrm>
          <a:off x="0" y="0"/>
          <a:ext cx="0" cy="0"/>
          <a:chOff x="0" y="0"/>
          <a:chExt cx="0" cy="0"/>
        </a:xfrm>
      </p:grpSpPr>
      <p:sp>
        <p:nvSpPr>
          <p:cNvPr id="4397" name="Google Shape;4397;g70ad516b91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8" name="Google Shape;4398;g70ad516b9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2"/>
        <p:cNvGrpSpPr/>
        <p:nvPr/>
      </p:nvGrpSpPr>
      <p:grpSpPr>
        <a:xfrm>
          <a:off x="0" y="0"/>
          <a:ext cx="0" cy="0"/>
          <a:chOff x="0" y="0"/>
          <a:chExt cx="0" cy="0"/>
        </a:xfrm>
      </p:grpSpPr>
      <p:sp>
        <p:nvSpPr>
          <p:cNvPr id="4403" name="Google Shape;4403;g65b41b37ba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4" name="Google Shape;4404;g65b41b37b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65b41b37ba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65b41b37b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shutterstock_1238032882</a:t>
            </a:r>
            <a:endParaRPr sz="1000" i="1">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7"/>
        <p:cNvGrpSpPr/>
        <p:nvPr/>
      </p:nvGrpSpPr>
      <p:grpSpPr>
        <a:xfrm>
          <a:off x="0" y="0"/>
          <a:ext cx="0" cy="0"/>
          <a:chOff x="0" y="0"/>
          <a:chExt cx="0" cy="0"/>
        </a:xfrm>
      </p:grpSpPr>
      <p:sp>
        <p:nvSpPr>
          <p:cNvPr id="4418" name="Google Shape;4418;g70ad516b91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9" name="Google Shape;4419;g70ad516b91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0"/>
        <p:cNvGrpSpPr/>
        <p:nvPr/>
      </p:nvGrpSpPr>
      <p:grpSpPr>
        <a:xfrm>
          <a:off x="0" y="0"/>
          <a:ext cx="0" cy="0"/>
          <a:chOff x="0" y="0"/>
          <a:chExt cx="0" cy="0"/>
        </a:xfrm>
      </p:grpSpPr>
      <p:sp>
        <p:nvSpPr>
          <p:cNvPr id="4441" name="Google Shape;4441;g65b41b37b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2" name="Google Shape;4442;g65b41b37b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5"/>
        <p:cNvGrpSpPr/>
        <p:nvPr/>
      </p:nvGrpSpPr>
      <p:grpSpPr>
        <a:xfrm>
          <a:off x="0" y="0"/>
          <a:ext cx="0" cy="0"/>
          <a:chOff x="0" y="0"/>
          <a:chExt cx="0" cy="0"/>
        </a:xfrm>
      </p:grpSpPr>
      <p:sp>
        <p:nvSpPr>
          <p:cNvPr id="4096" name="Google Shape;4096;g8c04b93c5a_0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7" name="Google Shape;4097;g8c04b93c5a_0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2"/>
        <p:cNvGrpSpPr/>
        <p:nvPr/>
      </p:nvGrpSpPr>
      <p:grpSpPr>
        <a:xfrm>
          <a:off x="0" y="0"/>
          <a:ext cx="0" cy="0"/>
          <a:chOff x="0" y="0"/>
          <a:chExt cx="0" cy="0"/>
        </a:xfrm>
      </p:grpSpPr>
      <p:sp>
        <p:nvSpPr>
          <p:cNvPr id="4463" name="Google Shape;4463;g73af59411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4" name="Google Shape;4464;g73af594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AdobeStock_278024683</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5"/>
        <p:cNvGrpSpPr/>
        <p:nvPr/>
      </p:nvGrpSpPr>
      <p:grpSpPr>
        <a:xfrm>
          <a:off x="0" y="0"/>
          <a:ext cx="0" cy="0"/>
          <a:chOff x="0" y="0"/>
          <a:chExt cx="0" cy="0"/>
        </a:xfrm>
      </p:grpSpPr>
      <p:sp>
        <p:nvSpPr>
          <p:cNvPr id="4486" name="Google Shape;4486;g73af59411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73af59411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2"/>
        <p:cNvGrpSpPr/>
        <p:nvPr/>
      </p:nvGrpSpPr>
      <p:grpSpPr>
        <a:xfrm>
          <a:off x="0" y="0"/>
          <a:ext cx="0" cy="0"/>
          <a:chOff x="0" y="0"/>
          <a:chExt cx="0" cy="0"/>
        </a:xfrm>
      </p:grpSpPr>
      <p:sp>
        <p:nvSpPr>
          <p:cNvPr id="4513" name="Google Shape;4513;g73af59411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4" name="Google Shape;4514;g73af59411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0"/>
        <p:cNvGrpSpPr/>
        <p:nvPr/>
      </p:nvGrpSpPr>
      <p:grpSpPr>
        <a:xfrm>
          <a:off x="0" y="0"/>
          <a:ext cx="0" cy="0"/>
          <a:chOff x="0" y="0"/>
          <a:chExt cx="0" cy="0"/>
        </a:xfrm>
      </p:grpSpPr>
      <p:sp>
        <p:nvSpPr>
          <p:cNvPr id="4531" name="Google Shape;4531;g65b41b37ba_0_2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2" name="Google Shape;4532;g65b41b37ba_0_2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6"/>
        <p:cNvGrpSpPr/>
        <p:nvPr/>
      </p:nvGrpSpPr>
      <p:grpSpPr>
        <a:xfrm>
          <a:off x="0" y="0"/>
          <a:ext cx="0" cy="0"/>
          <a:chOff x="0" y="0"/>
          <a:chExt cx="0" cy="0"/>
        </a:xfrm>
      </p:grpSpPr>
      <p:sp>
        <p:nvSpPr>
          <p:cNvPr id="4537" name="Google Shape;4537;g65b41b37ba_0_2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8" name="Google Shape;4538;g65b41b37ba_0_2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2"/>
        <p:cNvGrpSpPr/>
        <p:nvPr/>
      </p:nvGrpSpPr>
      <p:grpSpPr>
        <a:xfrm>
          <a:off x="0" y="0"/>
          <a:ext cx="0" cy="0"/>
          <a:chOff x="0" y="0"/>
          <a:chExt cx="0" cy="0"/>
        </a:xfrm>
      </p:grpSpPr>
      <p:sp>
        <p:nvSpPr>
          <p:cNvPr id="4543" name="Google Shape;4543;g65b41b37ba_0_2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4" name="Google Shape;4544;g65b41b37ba_0_2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https://commons.wikimedia.org/wiki/File:Yuieditorbasic.png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1"/>
        <p:cNvGrpSpPr/>
        <p:nvPr/>
      </p:nvGrpSpPr>
      <p:grpSpPr>
        <a:xfrm>
          <a:off x="0" y="0"/>
          <a:ext cx="0" cy="0"/>
          <a:chOff x="0" y="0"/>
          <a:chExt cx="0" cy="0"/>
        </a:xfrm>
      </p:grpSpPr>
      <p:sp>
        <p:nvSpPr>
          <p:cNvPr id="4552" name="Google Shape;4552;g70a2f90595_8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3" name="Google Shape;4553;g70a2f90595_8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7"/>
        <p:cNvGrpSpPr/>
        <p:nvPr/>
      </p:nvGrpSpPr>
      <p:grpSpPr>
        <a:xfrm>
          <a:off x="0" y="0"/>
          <a:ext cx="0" cy="0"/>
          <a:chOff x="0" y="0"/>
          <a:chExt cx="0" cy="0"/>
        </a:xfrm>
      </p:grpSpPr>
      <p:sp>
        <p:nvSpPr>
          <p:cNvPr id="4568" name="Google Shape;4568;g70a2f90595_8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9" name="Google Shape;4569;g70a2f90595_8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5"/>
        <p:cNvGrpSpPr/>
        <p:nvPr/>
      </p:nvGrpSpPr>
      <p:grpSpPr>
        <a:xfrm>
          <a:off x="0" y="0"/>
          <a:ext cx="0" cy="0"/>
          <a:chOff x="0" y="0"/>
          <a:chExt cx="0" cy="0"/>
        </a:xfrm>
      </p:grpSpPr>
      <p:sp>
        <p:nvSpPr>
          <p:cNvPr id="4596" name="Google Shape;4596;g65b41b37ba_0_2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7" name="Google Shape;4597;g65b41b37ba_0_2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3"/>
        <p:cNvGrpSpPr/>
        <p:nvPr/>
      </p:nvGrpSpPr>
      <p:grpSpPr>
        <a:xfrm>
          <a:off x="0" y="0"/>
          <a:ext cx="0" cy="0"/>
          <a:chOff x="0" y="0"/>
          <a:chExt cx="0" cy="0"/>
        </a:xfrm>
      </p:grpSpPr>
      <p:sp>
        <p:nvSpPr>
          <p:cNvPr id="4604" name="Google Shape;4604;g65b41b37ba_0_2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5" name="Google Shape;4605;g65b41b37ba_0_2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0"/>
        <p:cNvGrpSpPr/>
        <p:nvPr/>
      </p:nvGrpSpPr>
      <p:grpSpPr>
        <a:xfrm>
          <a:off x="0" y="0"/>
          <a:ext cx="0" cy="0"/>
          <a:chOff x="0" y="0"/>
          <a:chExt cx="0" cy="0"/>
        </a:xfrm>
      </p:grpSpPr>
      <p:sp>
        <p:nvSpPr>
          <p:cNvPr id="4101" name="Google Shape;4101;g65b41b37ba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2" name="Google Shape;4102;g65b41b37b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9"/>
        <p:cNvGrpSpPr/>
        <p:nvPr/>
      </p:nvGrpSpPr>
      <p:grpSpPr>
        <a:xfrm>
          <a:off x="0" y="0"/>
          <a:ext cx="0" cy="0"/>
          <a:chOff x="0" y="0"/>
          <a:chExt cx="0" cy="0"/>
        </a:xfrm>
      </p:grpSpPr>
      <p:sp>
        <p:nvSpPr>
          <p:cNvPr id="4610" name="Google Shape;4610;g65b41b37ba_0_2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1" name="Google Shape;4611;g65b41b37ba_0_2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g65b41b37ba_0_2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8" name="Google Shape;4618;g65b41b37ba_0_2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1"/>
        <p:cNvGrpSpPr/>
        <p:nvPr/>
      </p:nvGrpSpPr>
      <p:grpSpPr>
        <a:xfrm>
          <a:off x="0" y="0"/>
          <a:ext cx="0" cy="0"/>
          <a:chOff x="0" y="0"/>
          <a:chExt cx="0" cy="0"/>
        </a:xfrm>
      </p:grpSpPr>
      <p:sp>
        <p:nvSpPr>
          <p:cNvPr id="4622" name="Google Shape;4622;g65b41b37ba_0_2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3" name="Google Shape;4623;g65b41b37ba_0_2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7"/>
        <p:cNvGrpSpPr/>
        <p:nvPr/>
      </p:nvGrpSpPr>
      <p:grpSpPr>
        <a:xfrm>
          <a:off x="0" y="0"/>
          <a:ext cx="0" cy="0"/>
          <a:chOff x="0" y="0"/>
          <a:chExt cx="0" cy="0"/>
        </a:xfrm>
      </p:grpSpPr>
      <p:sp>
        <p:nvSpPr>
          <p:cNvPr id="4628" name="Google Shape;4628;g65b41b37ba_0_2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9" name="Google Shape;4629;g65b41b37ba_0_2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4"/>
        <p:cNvGrpSpPr/>
        <p:nvPr/>
      </p:nvGrpSpPr>
      <p:grpSpPr>
        <a:xfrm>
          <a:off x="0" y="0"/>
          <a:ext cx="0" cy="0"/>
          <a:chOff x="0" y="0"/>
          <a:chExt cx="0" cy="0"/>
        </a:xfrm>
      </p:grpSpPr>
      <p:sp>
        <p:nvSpPr>
          <p:cNvPr id="4645" name="Google Shape;4645;g70a2f90595_8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6" name="Google Shape;4646;g70a2f90595_8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7"/>
        <p:cNvGrpSpPr/>
        <p:nvPr/>
      </p:nvGrpSpPr>
      <p:grpSpPr>
        <a:xfrm>
          <a:off x="0" y="0"/>
          <a:ext cx="0" cy="0"/>
          <a:chOff x="0" y="0"/>
          <a:chExt cx="0" cy="0"/>
        </a:xfrm>
      </p:grpSpPr>
      <p:sp>
        <p:nvSpPr>
          <p:cNvPr id="4658" name="Google Shape;4658;g70a2f90595_8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9" name="Google Shape;4659;g70a2f90595_8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3"/>
        <p:cNvGrpSpPr/>
        <p:nvPr/>
      </p:nvGrpSpPr>
      <p:grpSpPr>
        <a:xfrm>
          <a:off x="0" y="0"/>
          <a:ext cx="0" cy="0"/>
          <a:chOff x="0" y="0"/>
          <a:chExt cx="0" cy="0"/>
        </a:xfrm>
      </p:grpSpPr>
      <p:sp>
        <p:nvSpPr>
          <p:cNvPr id="4674" name="Google Shape;4674;g70a2f90595_8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5" name="Google Shape;4675;g70a2f90595_8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9"/>
        <p:cNvGrpSpPr/>
        <p:nvPr/>
      </p:nvGrpSpPr>
      <p:grpSpPr>
        <a:xfrm>
          <a:off x="0" y="0"/>
          <a:ext cx="0" cy="0"/>
          <a:chOff x="0" y="0"/>
          <a:chExt cx="0" cy="0"/>
        </a:xfrm>
      </p:grpSpPr>
      <p:sp>
        <p:nvSpPr>
          <p:cNvPr id="4690" name="Google Shape;4690;g65b41b37ba_0_2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1" name="Google Shape;4691;g65b41b37ba_0_2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6"/>
        <p:cNvGrpSpPr/>
        <p:nvPr/>
      </p:nvGrpSpPr>
      <p:grpSpPr>
        <a:xfrm>
          <a:off x="0" y="0"/>
          <a:ext cx="0" cy="0"/>
          <a:chOff x="0" y="0"/>
          <a:chExt cx="0" cy="0"/>
        </a:xfrm>
      </p:grpSpPr>
      <p:sp>
        <p:nvSpPr>
          <p:cNvPr id="4697" name="Google Shape;4697;g65b41b37ba_0_2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8" name="Google Shape;4698;g65b41b37ba_0_2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1"/>
        <p:cNvGrpSpPr/>
        <p:nvPr/>
      </p:nvGrpSpPr>
      <p:grpSpPr>
        <a:xfrm>
          <a:off x="0" y="0"/>
          <a:ext cx="0" cy="0"/>
          <a:chOff x="0" y="0"/>
          <a:chExt cx="0" cy="0"/>
        </a:xfrm>
      </p:grpSpPr>
      <p:sp>
        <p:nvSpPr>
          <p:cNvPr id="4702" name="Google Shape;4702;g70a2f90595_8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3" name="Google Shape;4703;g70a2f90595_8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6"/>
        <p:cNvGrpSpPr/>
        <p:nvPr/>
      </p:nvGrpSpPr>
      <p:grpSpPr>
        <a:xfrm>
          <a:off x="0" y="0"/>
          <a:ext cx="0" cy="0"/>
          <a:chOff x="0" y="0"/>
          <a:chExt cx="0" cy="0"/>
        </a:xfrm>
      </p:grpSpPr>
      <p:sp>
        <p:nvSpPr>
          <p:cNvPr id="4107" name="Google Shape;4107;g65a2cf0e9e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8" name="Google Shape;4108;g65a2cf0e9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7"/>
        <p:cNvGrpSpPr/>
        <p:nvPr/>
      </p:nvGrpSpPr>
      <p:grpSpPr>
        <a:xfrm>
          <a:off x="0" y="0"/>
          <a:ext cx="0" cy="0"/>
          <a:chOff x="0" y="0"/>
          <a:chExt cx="0" cy="0"/>
        </a:xfrm>
      </p:grpSpPr>
      <p:sp>
        <p:nvSpPr>
          <p:cNvPr id="4708" name="Google Shape;4708;g70a2f90595_8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9" name="Google Shape;4709;g70a2f90595_8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3"/>
        <p:cNvGrpSpPr/>
        <p:nvPr/>
      </p:nvGrpSpPr>
      <p:grpSpPr>
        <a:xfrm>
          <a:off x="0" y="0"/>
          <a:ext cx="0" cy="0"/>
          <a:chOff x="0" y="0"/>
          <a:chExt cx="0" cy="0"/>
        </a:xfrm>
      </p:grpSpPr>
      <p:sp>
        <p:nvSpPr>
          <p:cNvPr id="4114" name="Google Shape;4114;g65a2cf0e9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5" name="Google Shape;4115;g65a2cf0e9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0"/>
        <p:cNvGrpSpPr/>
        <p:nvPr/>
      </p:nvGrpSpPr>
      <p:grpSpPr>
        <a:xfrm>
          <a:off x="0" y="0"/>
          <a:ext cx="0" cy="0"/>
          <a:chOff x="0" y="0"/>
          <a:chExt cx="0" cy="0"/>
        </a:xfrm>
      </p:grpSpPr>
      <p:sp>
        <p:nvSpPr>
          <p:cNvPr id="4121" name="Google Shape;4121;g65b41b37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2" name="Google Shape;4122;g65b41b37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7"/>
        <p:cNvGrpSpPr/>
        <p:nvPr/>
      </p:nvGrpSpPr>
      <p:grpSpPr>
        <a:xfrm>
          <a:off x="0" y="0"/>
          <a:ext cx="0" cy="0"/>
          <a:chOff x="0" y="0"/>
          <a:chExt cx="0" cy="0"/>
        </a:xfrm>
      </p:grpSpPr>
      <p:sp>
        <p:nvSpPr>
          <p:cNvPr id="4128" name="Google Shape;4128;g70a2f90595_8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9" name="Google Shape;4129;g70a2f90595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AdobeStock_203402913</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4"/>
        <p:cNvGrpSpPr/>
        <p:nvPr/>
      </p:nvGrpSpPr>
      <p:grpSpPr>
        <a:xfrm>
          <a:off x="0" y="0"/>
          <a:ext cx="0" cy="0"/>
          <a:chOff x="0" y="0"/>
          <a:chExt cx="0" cy="0"/>
        </a:xfrm>
      </p:grpSpPr>
      <p:sp>
        <p:nvSpPr>
          <p:cNvPr id="2025" name="Google Shape;2025;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7" name="Google Shape;2027;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8" name="Google Shape;2028;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9"/>
        <p:cNvGrpSpPr/>
        <p:nvPr/>
      </p:nvGrpSpPr>
      <p:grpSpPr>
        <a:xfrm>
          <a:off x="0" y="0"/>
          <a:ext cx="0" cy="0"/>
          <a:chOff x="0" y="0"/>
          <a:chExt cx="0" cy="0"/>
        </a:xfrm>
      </p:grpSpPr>
      <p:pic>
        <p:nvPicPr>
          <p:cNvPr id="2030" name="Google Shape;2030;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1" name="Google Shape;2031;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2" name="Google Shape;2032;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3" name="Google Shape;2033;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6"/>
        <p:cNvGrpSpPr/>
        <p:nvPr/>
      </p:nvGrpSpPr>
      <p:grpSpPr>
        <a:xfrm>
          <a:off x="0" y="0"/>
          <a:ext cx="0" cy="0"/>
          <a:chOff x="0" y="0"/>
          <a:chExt cx="0" cy="0"/>
        </a:xfrm>
      </p:grpSpPr>
      <p:pic>
        <p:nvPicPr>
          <p:cNvPr id="2037" name="Google Shape;2037;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8" name="Google Shape;2038;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40" name="Google Shape;2040;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1" name="Google Shape;2041;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2" name="Google Shape;2042;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3" name="Google Shape;2043;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4" name="Google Shape;2044;p106"/>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2045" name="Google Shape;2045;p10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2046" name="Google Shape;2046;p1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latin typeface="Roboto Medium"/>
                <a:ea typeface="Roboto Medium"/>
                <a:cs typeface="Roboto Medium"/>
                <a:sym typeface="Roboto Medium"/>
              </a:defRPr>
            </a:lvl1pPr>
            <a:lvl2pPr lvl="1" rtl="0">
              <a:buNone/>
              <a:defRPr>
                <a:solidFill>
                  <a:srgbClr val="000000"/>
                </a:solidFill>
                <a:latin typeface="Roboto Medium"/>
                <a:ea typeface="Roboto Medium"/>
                <a:cs typeface="Roboto Medium"/>
                <a:sym typeface="Roboto Medium"/>
              </a:defRPr>
            </a:lvl2pPr>
            <a:lvl3pPr lvl="2" rtl="0">
              <a:buNone/>
              <a:defRPr>
                <a:solidFill>
                  <a:srgbClr val="000000"/>
                </a:solidFill>
                <a:latin typeface="Roboto Medium"/>
                <a:ea typeface="Roboto Medium"/>
                <a:cs typeface="Roboto Medium"/>
                <a:sym typeface="Roboto Medium"/>
              </a:defRPr>
            </a:lvl3pPr>
            <a:lvl4pPr lvl="3" rtl="0">
              <a:buNone/>
              <a:defRPr>
                <a:solidFill>
                  <a:srgbClr val="000000"/>
                </a:solidFill>
                <a:latin typeface="Roboto Medium"/>
                <a:ea typeface="Roboto Medium"/>
                <a:cs typeface="Roboto Medium"/>
                <a:sym typeface="Roboto Medium"/>
              </a:defRPr>
            </a:lvl4pPr>
            <a:lvl5pPr lvl="4" rtl="0">
              <a:buNone/>
              <a:defRPr>
                <a:solidFill>
                  <a:srgbClr val="000000"/>
                </a:solidFill>
                <a:latin typeface="Roboto Medium"/>
                <a:ea typeface="Roboto Medium"/>
                <a:cs typeface="Roboto Medium"/>
                <a:sym typeface="Roboto Medium"/>
              </a:defRPr>
            </a:lvl5pPr>
            <a:lvl6pPr lvl="5" rtl="0">
              <a:buNone/>
              <a:defRPr>
                <a:solidFill>
                  <a:srgbClr val="000000"/>
                </a:solidFill>
                <a:latin typeface="Roboto Medium"/>
                <a:ea typeface="Roboto Medium"/>
                <a:cs typeface="Roboto Medium"/>
                <a:sym typeface="Roboto Medium"/>
              </a:defRPr>
            </a:lvl6pPr>
            <a:lvl7pPr lvl="6" rtl="0">
              <a:buNone/>
              <a:defRPr>
                <a:solidFill>
                  <a:srgbClr val="000000"/>
                </a:solidFill>
                <a:latin typeface="Roboto Medium"/>
                <a:ea typeface="Roboto Medium"/>
                <a:cs typeface="Roboto Medium"/>
                <a:sym typeface="Roboto Medium"/>
              </a:defRPr>
            </a:lvl7pPr>
            <a:lvl8pPr lvl="7" rtl="0">
              <a:buNone/>
              <a:defRPr>
                <a:solidFill>
                  <a:srgbClr val="000000"/>
                </a:solidFill>
                <a:latin typeface="Roboto Medium"/>
                <a:ea typeface="Roboto Medium"/>
                <a:cs typeface="Roboto Medium"/>
                <a:sym typeface="Roboto Medium"/>
              </a:defRPr>
            </a:lvl8pPr>
            <a:lvl9pPr lvl="8" rtl="0">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7"/>
        <p:cNvGrpSpPr/>
        <p:nvPr/>
      </p:nvGrpSpPr>
      <p:grpSpPr>
        <a:xfrm>
          <a:off x="0" y="0"/>
          <a:ext cx="0" cy="0"/>
          <a:chOff x="0" y="0"/>
          <a:chExt cx="0" cy="0"/>
        </a:xfrm>
      </p:grpSpPr>
      <p:pic>
        <p:nvPicPr>
          <p:cNvPr id="2048" name="Google Shape;2048;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9" name="Google Shape;2049;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51" name="Google Shape;2051;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2" name="Google Shape;2052;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3" name="Google Shape;2053;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4" name="Google Shape;2054;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5" name="Google Shape;2055;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6" name="Google Shape;2056;p10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7"/>
        <p:cNvGrpSpPr/>
        <p:nvPr/>
      </p:nvGrpSpPr>
      <p:grpSpPr>
        <a:xfrm>
          <a:off x="0" y="0"/>
          <a:ext cx="0" cy="0"/>
          <a:chOff x="0" y="0"/>
          <a:chExt cx="0" cy="0"/>
        </a:xfrm>
      </p:grpSpPr>
      <p:pic>
        <p:nvPicPr>
          <p:cNvPr id="2058" name="Google Shape;2058;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9" name="Google Shape;2059;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61" name="Google Shape;2061;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62" name="Google Shape;2062;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3" name="Google Shape;2063;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4" name="Google Shape;2064;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5" name="Google Shape;2065;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6" name="Google Shape;2066;p108"/>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7"/>
        <p:cNvGrpSpPr/>
        <p:nvPr/>
      </p:nvGrpSpPr>
      <p:grpSpPr>
        <a:xfrm>
          <a:off x="0" y="0"/>
          <a:ext cx="0" cy="0"/>
          <a:chOff x="0" y="0"/>
          <a:chExt cx="0" cy="0"/>
        </a:xfrm>
      </p:grpSpPr>
      <p:pic>
        <p:nvPicPr>
          <p:cNvPr id="2068" name="Google Shape;2068;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9" name="Google Shape;2069;p10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0" name="Google Shape;2070;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71" name="Google Shape;2071;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2" name="Google Shape;2072;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3" name="Google Shape;2073;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4" name="Google Shape;2074;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5" name="Google Shape;2075;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6" name="Google Shape;2076;p10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7"/>
        <p:cNvGrpSpPr/>
        <p:nvPr/>
      </p:nvGrpSpPr>
      <p:grpSpPr>
        <a:xfrm>
          <a:off x="0" y="0"/>
          <a:ext cx="0" cy="0"/>
          <a:chOff x="0" y="0"/>
          <a:chExt cx="0" cy="0"/>
        </a:xfrm>
      </p:grpSpPr>
      <p:pic>
        <p:nvPicPr>
          <p:cNvPr id="2078" name="Google Shape;2078;p1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9" name="Google Shape;2079;p11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0" name="Google Shape;2080;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81" name="Google Shape;2081;p11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2" name="Google Shape;2082;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3"/>
        <p:cNvGrpSpPr/>
        <p:nvPr/>
      </p:nvGrpSpPr>
      <p:grpSpPr>
        <a:xfrm>
          <a:off x="0" y="0"/>
          <a:ext cx="0" cy="0"/>
          <a:chOff x="0" y="0"/>
          <a:chExt cx="0" cy="0"/>
        </a:xfrm>
      </p:grpSpPr>
      <p:pic>
        <p:nvPicPr>
          <p:cNvPr id="2084" name="Google Shape;2084;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5" name="Google Shape;2085;p11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6" name="Google Shape;2086;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7" name="Google Shape;2087;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8"/>
        <p:cNvGrpSpPr/>
        <p:nvPr/>
      </p:nvGrpSpPr>
      <p:grpSpPr>
        <a:xfrm>
          <a:off x="0" y="0"/>
          <a:ext cx="0" cy="0"/>
          <a:chOff x="0" y="0"/>
          <a:chExt cx="0" cy="0"/>
        </a:xfrm>
      </p:grpSpPr>
      <p:sp>
        <p:nvSpPr>
          <p:cNvPr id="2089" name="Google Shape;2089;p1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0" name="Google Shape;2090;p1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91" name="Google Shape;2091;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92" name="Google Shape;2092;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3" name="Google Shape;2093;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4" name="Google Shape;2094;p1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5" name="Google Shape;2095;p11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6"/>
        <p:cNvGrpSpPr/>
        <p:nvPr/>
      </p:nvGrpSpPr>
      <p:grpSpPr>
        <a:xfrm>
          <a:off x="0" y="0"/>
          <a:ext cx="0" cy="0"/>
          <a:chOff x="0" y="0"/>
          <a:chExt cx="0" cy="0"/>
        </a:xfrm>
      </p:grpSpPr>
      <p:pic>
        <p:nvPicPr>
          <p:cNvPr id="2097" name="Google Shape;2097;p11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8" name="Google Shape;2098;p11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00" name="Google Shape;2100;p11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1" name="Google Shape;2101;p11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2" name="Google Shape;210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3" name="Google Shape;2103;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4" name="Google Shape;2104;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5" name="Google Shape;2105;p1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6"/>
        <p:cNvGrpSpPr/>
        <p:nvPr/>
      </p:nvGrpSpPr>
      <p:grpSpPr>
        <a:xfrm>
          <a:off x="0" y="0"/>
          <a:ext cx="0" cy="0"/>
          <a:chOff x="0" y="0"/>
          <a:chExt cx="0" cy="0"/>
        </a:xfrm>
      </p:grpSpPr>
      <p:pic>
        <p:nvPicPr>
          <p:cNvPr id="2107" name="Google Shape;2107;p1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8" name="Google Shape;2108;p11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9" name="Google Shape;2109;p11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10" name="Google Shape;211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1" name="Google Shape;2111;p1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12"/>
        <p:cNvGrpSpPr/>
        <p:nvPr/>
      </p:nvGrpSpPr>
      <p:grpSpPr>
        <a:xfrm>
          <a:off x="0" y="0"/>
          <a:ext cx="0" cy="0"/>
          <a:chOff x="0" y="0"/>
          <a:chExt cx="0" cy="0"/>
        </a:xfrm>
      </p:grpSpPr>
      <p:pic>
        <p:nvPicPr>
          <p:cNvPr id="2113" name="Google Shape;2113;p11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4" name="Google Shape;2114;p1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7" name="Google Shape;2117;p11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8" name="Google Shape;2118;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9" name="Google Shape;2119;p11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20" name="Google Shape;2120;p11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21"/>
        <p:cNvGrpSpPr/>
        <p:nvPr/>
      </p:nvGrpSpPr>
      <p:grpSpPr>
        <a:xfrm>
          <a:off x="0" y="0"/>
          <a:ext cx="0" cy="0"/>
          <a:chOff x="0" y="0"/>
          <a:chExt cx="0" cy="0"/>
        </a:xfrm>
      </p:grpSpPr>
      <p:pic>
        <p:nvPicPr>
          <p:cNvPr id="2122" name="Google Shape;2122;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3" name="Google Shape;2123;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4" name="Google Shape;2124;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5" name="Google Shape;2125;p1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6" name="Google Shape;2126;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7" name="Google Shape;2127;p11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8" name="Google Shape;2128;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9" name="Google Shape;2129;p1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30" name="Google Shape;2130;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1" name="Google Shape;2131;p1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32"/>
        <p:cNvGrpSpPr/>
        <p:nvPr/>
      </p:nvGrpSpPr>
      <p:grpSpPr>
        <a:xfrm>
          <a:off x="0" y="0"/>
          <a:ext cx="0" cy="0"/>
          <a:chOff x="0" y="0"/>
          <a:chExt cx="0" cy="0"/>
        </a:xfrm>
      </p:grpSpPr>
      <p:pic>
        <p:nvPicPr>
          <p:cNvPr id="2133" name="Google Shape;2133;p11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34" name="Google Shape;2134;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5" name="Google Shape;2135;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6" name="Google Shape;2136;p1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7" name="Google Shape;2137;p1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8" name="Google Shape;2138;p11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9" name="Google Shape;2139;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40" name="Google Shape;2140;p1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1" name="Google Shape;2141;p1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42"/>
        <p:cNvGrpSpPr/>
        <p:nvPr/>
      </p:nvGrpSpPr>
      <p:grpSpPr>
        <a:xfrm>
          <a:off x="0" y="0"/>
          <a:ext cx="0" cy="0"/>
          <a:chOff x="0" y="0"/>
          <a:chExt cx="0" cy="0"/>
        </a:xfrm>
      </p:grpSpPr>
      <p:pic>
        <p:nvPicPr>
          <p:cNvPr id="2143" name="Google Shape;2143;p1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4" name="Google Shape;2144;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5" name="Google Shape;2145;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6" name="Google Shape;2146;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7" name="Google Shape;2147;p11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8" name="Google Shape;2148;p11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9" name="Google Shape;2149;p1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50" name="Google Shape;2150;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1" name="Google Shape;2151;p118"/>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52"/>
        <p:cNvGrpSpPr/>
        <p:nvPr/>
      </p:nvGrpSpPr>
      <p:grpSpPr>
        <a:xfrm>
          <a:off x="0" y="0"/>
          <a:ext cx="0" cy="0"/>
          <a:chOff x="0" y="0"/>
          <a:chExt cx="0" cy="0"/>
        </a:xfrm>
      </p:grpSpPr>
      <p:sp>
        <p:nvSpPr>
          <p:cNvPr id="2153" name="Google Shape;2153;p11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4" name="Google Shape;2154;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5" name="Google Shape;2155;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6" name="Google Shape;2156;p1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7" name="Google Shape;2157;p11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8" name="Google Shape;2158;p11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9" name="Google Shape;2159;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60" name="Google Shape;2160;p1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61" name="Google Shape;2161;p119"/>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62"/>
        <p:cNvGrpSpPr/>
        <p:nvPr/>
      </p:nvGrpSpPr>
      <p:grpSpPr>
        <a:xfrm>
          <a:off x="0" y="0"/>
          <a:ext cx="0" cy="0"/>
          <a:chOff x="0" y="0"/>
          <a:chExt cx="0" cy="0"/>
        </a:xfrm>
      </p:grpSpPr>
      <p:pic>
        <p:nvPicPr>
          <p:cNvPr id="2163" name="Google Shape;2163;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4" name="Google Shape;2164;p12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5" name="Google Shape;2165;p12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6" name="Google Shape;2166;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7" name="Google Shape;2167;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8" name="Google Shape;2168;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9" name="Google Shape;2169;p12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0" name="Google Shape;2170;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71" name="Google Shape;2171;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2" name="Google Shape;2172;p12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73"/>
        <p:cNvGrpSpPr/>
        <p:nvPr/>
      </p:nvGrpSpPr>
      <p:grpSpPr>
        <a:xfrm>
          <a:off x="0" y="0"/>
          <a:ext cx="0" cy="0"/>
          <a:chOff x="0" y="0"/>
          <a:chExt cx="0" cy="0"/>
        </a:xfrm>
      </p:grpSpPr>
      <p:sp>
        <p:nvSpPr>
          <p:cNvPr id="2174" name="Google Shape;2174;p12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75" name="Google Shape;2175;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6" name="Google Shape;2176;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7" name="Google Shape;2177;p12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8" name="Google Shape;2178;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9" name="Google Shape;2179;p12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0" name="Google Shape;2180;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1" name="Google Shape;2181;p12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2" name="Google Shape;2182;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83"/>
        <p:cNvGrpSpPr/>
        <p:nvPr/>
      </p:nvGrpSpPr>
      <p:grpSpPr>
        <a:xfrm>
          <a:off x="0" y="0"/>
          <a:ext cx="0" cy="0"/>
          <a:chOff x="0" y="0"/>
          <a:chExt cx="0" cy="0"/>
        </a:xfrm>
      </p:grpSpPr>
      <p:sp>
        <p:nvSpPr>
          <p:cNvPr id="2184" name="Google Shape;2184;p12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6" name="Google Shape;2186;p1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7" name="Google Shape;2187;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8" name="Google Shape;2188;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9" name="Google Shape;2189;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0" name="Google Shape;2190;p1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91" name="Google Shape;2191;p122"/>
          <p:cNvGrpSpPr/>
          <p:nvPr/>
        </p:nvGrpSpPr>
        <p:grpSpPr>
          <a:xfrm>
            <a:off x="457200" y="1378813"/>
            <a:ext cx="776889" cy="621300"/>
            <a:chOff x="457200" y="1378813"/>
            <a:chExt cx="776889" cy="621300"/>
          </a:xfrm>
        </p:grpSpPr>
        <p:sp>
          <p:nvSpPr>
            <p:cNvPr id="2192" name="Google Shape;2192;p12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3" name="Google Shape;2193;p12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22"/>
          <p:cNvGrpSpPr/>
          <p:nvPr/>
        </p:nvGrpSpPr>
        <p:grpSpPr>
          <a:xfrm>
            <a:off x="457200" y="2228725"/>
            <a:ext cx="776889" cy="621300"/>
            <a:chOff x="457200" y="1378813"/>
            <a:chExt cx="776889" cy="621300"/>
          </a:xfrm>
        </p:grpSpPr>
        <p:sp>
          <p:nvSpPr>
            <p:cNvPr id="2195" name="Google Shape;2195;p12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6" name="Google Shape;2196;p12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122"/>
          <p:cNvGrpSpPr/>
          <p:nvPr/>
        </p:nvGrpSpPr>
        <p:grpSpPr>
          <a:xfrm>
            <a:off x="457200" y="3073850"/>
            <a:ext cx="776889" cy="621300"/>
            <a:chOff x="457200" y="1378813"/>
            <a:chExt cx="776889" cy="621300"/>
          </a:xfrm>
        </p:grpSpPr>
        <p:sp>
          <p:nvSpPr>
            <p:cNvPr id="2198" name="Google Shape;2198;p12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9" name="Google Shape;2199;p12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22"/>
          <p:cNvGrpSpPr/>
          <p:nvPr/>
        </p:nvGrpSpPr>
        <p:grpSpPr>
          <a:xfrm>
            <a:off x="457200" y="3923750"/>
            <a:ext cx="776889" cy="621300"/>
            <a:chOff x="457200" y="1378813"/>
            <a:chExt cx="776889" cy="621300"/>
          </a:xfrm>
        </p:grpSpPr>
        <p:sp>
          <p:nvSpPr>
            <p:cNvPr id="2201" name="Google Shape;2201;p12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2" name="Google Shape;2202;p12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12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4" name="Google Shape;2204;p12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2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2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2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8" name="Google Shape;2208;p12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9" name="Google Shape;2209;p12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10"/>
        <p:cNvGrpSpPr/>
        <p:nvPr/>
      </p:nvGrpSpPr>
      <p:grpSpPr>
        <a:xfrm>
          <a:off x="0" y="0"/>
          <a:ext cx="0" cy="0"/>
          <a:chOff x="0" y="0"/>
          <a:chExt cx="0" cy="0"/>
        </a:xfrm>
      </p:grpSpPr>
      <p:sp>
        <p:nvSpPr>
          <p:cNvPr id="2211" name="Google Shape;2211;p12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3" name="Google Shape;2213;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4" name="Google Shape;2214;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5" name="Google Shape;221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6" name="Google Shape;2216;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7" name="Google Shape;2217;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8" name="Google Shape;2218;p123"/>
          <p:cNvGrpSpPr/>
          <p:nvPr/>
        </p:nvGrpSpPr>
        <p:grpSpPr>
          <a:xfrm>
            <a:off x="457200" y="1300225"/>
            <a:ext cx="776889" cy="621300"/>
            <a:chOff x="457200" y="1378813"/>
            <a:chExt cx="776889" cy="621300"/>
          </a:xfrm>
        </p:grpSpPr>
        <p:sp>
          <p:nvSpPr>
            <p:cNvPr id="2219" name="Google Shape;2219;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20" name="Google Shape;2220;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23"/>
          <p:cNvGrpSpPr/>
          <p:nvPr/>
        </p:nvGrpSpPr>
        <p:grpSpPr>
          <a:xfrm>
            <a:off x="457200" y="2000125"/>
            <a:ext cx="776889" cy="621300"/>
            <a:chOff x="457200" y="1378813"/>
            <a:chExt cx="776889" cy="621300"/>
          </a:xfrm>
        </p:grpSpPr>
        <p:sp>
          <p:nvSpPr>
            <p:cNvPr id="2222" name="Google Shape;2222;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3" name="Google Shape;2223;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23"/>
          <p:cNvGrpSpPr/>
          <p:nvPr/>
        </p:nvGrpSpPr>
        <p:grpSpPr>
          <a:xfrm>
            <a:off x="457200" y="2692850"/>
            <a:ext cx="776889" cy="621300"/>
            <a:chOff x="457200" y="1378813"/>
            <a:chExt cx="776889" cy="621300"/>
          </a:xfrm>
        </p:grpSpPr>
        <p:sp>
          <p:nvSpPr>
            <p:cNvPr id="2225" name="Google Shape;2225;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6" name="Google Shape;2226;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23"/>
          <p:cNvGrpSpPr/>
          <p:nvPr/>
        </p:nvGrpSpPr>
        <p:grpSpPr>
          <a:xfrm>
            <a:off x="457200" y="3390350"/>
            <a:ext cx="776889" cy="621300"/>
            <a:chOff x="457200" y="1378813"/>
            <a:chExt cx="776889" cy="621300"/>
          </a:xfrm>
        </p:grpSpPr>
        <p:sp>
          <p:nvSpPr>
            <p:cNvPr id="2228" name="Google Shape;2228;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9" name="Google Shape;2229;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0" name="Google Shape;2230;p12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1" name="Google Shape;2231;p12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5" name="Google Shape;2235;p12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6" name="Google Shape;2236;p12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7" name="Google Shape;2237;p123"/>
          <p:cNvGrpSpPr/>
          <p:nvPr/>
        </p:nvGrpSpPr>
        <p:grpSpPr>
          <a:xfrm>
            <a:off x="469500" y="4083075"/>
            <a:ext cx="776889" cy="621300"/>
            <a:chOff x="457200" y="1378813"/>
            <a:chExt cx="776889" cy="621300"/>
          </a:xfrm>
        </p:grpSpPr>
        <p:sp>
          <p:nvSpPr>
            <p:cNvPr id="2238" name="Google Shape;2238;p12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9" name="Google Shape;2239;p12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12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42"/>
        <p:cNvGrpSpPr/>
        <p:nvPr/>
      </p:nvGrpSpPr>
      <p:grpSpPr>
        <a:xfrm>
          <a:off x="0" y="0"/>
          <a:ext cx="0" cy="0"/>
          <a:chOff x="0" y="0"/>
          <a:chExt cx="0" cy="0"/>
        </a:xfrm>
      </p:grpSpPr>
      <p:sp>
        <p:nvSpPr>
          <p:cNvPr id="2243" name="Google Shape;2243;p12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5" name="Google Shape;2245;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6" name="Google Shape;2246;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7" name="Google Shape;2247;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8" name="Google Shape;2248;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9" name="Google Shape;2249;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50" name="Google Shape;2250;p124"/>
          <p:cNvGrpSpPr/>
          <p:nvPr/>
        </p:nvGrpSpPr>
        <p:grpSpPr>
          <a:xfrm>
            <a:off x="457200" y="1237825"/>
            <a:ext cx="776900" cy="486300"/>
            <a:chOff x="457200" y="1466425"/>
            <a:chExt cx="776900" cy="486300"/>
          </a:xfrm>
        </p:grpSpPr>
        <p:sp>
          <p:nvSpPr>
            <p:cNvPr id="2251" name="Google Shape;2251;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52" name="Google Shape;2252;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12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4" name="Google Shape;2254;p12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124"/>
          <p:cNvGrpSpPr/>
          <p:nvPr/>
        </p:nvGrpSpPr>
        <p:grpSpPr>
          <a:xfrm>
            <a:off x="457200" y="1828900"/>
            <a:ext cx="776900" cy="486300"/>
            <a:chOff x="457200" y="1466425"/>
            <a:chExt cx="776900" cy="486300"/>
          </a:xfrm>
        </p:grpSpPr>
        <p:sp>
          <p:nvSpPr>
            <p:cNvPr id="2256" name="Google Shape;2256;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7" name="Google Shape;2257;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8" name="Google Shape;2258;p12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9" name="Google Shape;2259;p124"/>
          <p:cNvGrpSpPr/>
          <p:nvPr/>
        </p:nvGrpSpPr>
        <p:grpSpPr>
          <a:xfrm>
            <a:off x="457200" y="2419975"/>
            <a:ext cx="776900" cy="486300"/>
            <a:chOff x="457200" y="1466425"/>
            <a:chExt cx="776900" cy="486300"/>
          </a:xfrm>
        </p:grpSpPr>
        <p:sp>
          <p:nvSpPr>
            <p:cNvPr id="2260" name="Google Shape;2260;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1" name="Google Shape;2261;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2" name="Google Shape;2262;p12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3" name="Google Shape;2263;p124"/>
          <p:cNvGrpSpPr/>
          <p:nvPr/>
        </p:nvGrpSpPr>
        <p:grpSpPr>
          <a:xfrm>
            <a:off x="457200" y="3011050"/>
            <a:ext cx="776900" cy="486300"/>
            <a:chOff x="457200" y="1466425"/>
            <a:chExt cx="776900" cy="486300"/>
          </a:xfrm>
        </p:grpSpPr>
        <p:sp>
          <p:nvSpPr>
            <p:cNvPr id="2264" name="Google Shape;2264;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5" name="Google Shape;2265;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6" name="Google Shape;2266;p12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7" name="Google Shape;2267;p124"/>
          <p:cNvGrpSpPr/>
          <p:nvPr/>
        </p:nvGrpSpPr>
        <p:grpSpPr>
          <a:xfrm>
            <a:off x="457200" y="3602137"/>
            <a:ext cx="776900" cy="486300"/>
            <a:chOff x="457200" y="1466425"/>
            <a:chExt cx="776900" cy="486300"/>
          </a:xfrm>
        </p:grpSpPr>
        <p:sp>
          <p:nvSpPr>
            <p:cNvPr id="2268" name="Google Shape;2268;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9" name="Google Shape;2269;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0" name="Google Shape;2270;p12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1" name="Google Shape;2271;p124"/>
          <p:cNvGrpSpPr/>
          <p:nvPr/>
        </p:nvGrpSpPr>
        <p:grpSpPr>
          <a:xfrm>
            <a:off x="457200" y="4193262"/>
            <a:ext cx="776900" cy="486300"/>
            <a:chOff x="457200" y="1466425"/>
            <a:chExt cx="776900" cy="486300"/>
          </a:xfrm>
        </p:grpSpPr>
        <p:sp>
          <p:nvSpPr>
            <p:cNvPr id="2272" name="Google Shape;2272;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3" name="Google Shape;2273;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12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2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6" name="Google Shape;2276;p12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7" name="Google Shape;2277;p12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8" name="Google Shape;2278;p12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9"/>
        <p:cNvGrpSpPr/>
        <p:nvPr/>
      </p:nvGrpSpPr>
      <p:grpSpPr>
        <a:xfrm>
          <a:off x="0" y="0"/>
          <a:ext cx="0" cy="0"/>
          <a:chOff x="0" y="0"/>
          <a:chExt cx="0" cy="0"/>
        </a:xfrm>
      </p:grpSpPr>
      <p:sp>
        <p:nvSpPr>
          <p:cNvPr id="2280" name="Google Shape;2280;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2" name="Google Shape;2282;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3" name="Google Shape;2283;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4" name="Google Shape;2284;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5" name="Google Shape;2285;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6" name="Google Shape;2286;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7" name="Google Shape;2287;p125"/>
          <p:cNvGrpSpPr/>
          <p:nvPr/>
        </p:nvGrpSpPr>
        <p:grpSpPr>
          <a:xfrm>
            <a:off x="457200" y="1237825"/>
            <a:ext cx="776900" cy="486300"/>
            <a:chOff x="457200" y="1466425"/>
            <a:chExt cx="776900" cy="486300"/>
          </a:xfrm>
        </p:grpSpPr>
        <p:sp>
          <p:nvSpPr>
            <p:cNvPr id="2288" name="Google Shape;2288;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9" name="Google Shape;2289;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2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1" name="Google Shape;2291;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125"/>
          <p:cNvGrpSpPr/>
          <p:nvPr/>
        </p:nvGrpSpPr>
        <p:grpSpPr>
          <a:xfrm>
            <a:off x="457200" y="1828900"/>
            <a:ext cx="776900" cy="486300"/>
            <a:chOff x="457200" y="1466425"/>
            <a:chExt cx="776900" cy="486300"/>
          </a:xfrm>
        </p:grpSpPr>
        <p:sp>
          <p:nvSpPr>
            <p:cNvPr id="2293" name="Google Shape;2293;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4" name="Google Shape;2294;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6" name="Google Shape;2296;p125"/>
          <p:cNvGrpSpPr/>
          <p:nvPr/>
        </p:nvGrpSpPr>
        <p:grpSpPr>
          <a:xfrm>
            <a:off x="457200" y="2419975"/>
            <a:ext cx="776900" cy="486300"/>
            <a:chOff x="457200" y="1466425"/>
            <a:chExt cx="776900" cy="486300"/>
          </a:xfrm>
        </p:grpSpPr>
        <p:sp>
          <p:nvSpPr>
            <p:cNvPr id="2297" name="Google Shape;2297;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8" name="Google Shape;2298;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9" name="Google Shape;2299;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125"/>
          <p:cNvGrpSpPr/>
          <p:nvPr/>
        </p:nvGrpSpPr>
        <p:grpSpPr>
          <a:xfrm>
            <a:off x="457200" y="3011050"/>
            <a:ext cx="776900" cy="486300"/>
            <a:chOff x="457200" y="1466425"/>
            <a:chExt cx="776900" cy="486300"/>
          </a:xfrm>
        </p:grpSpPr>
        <p:sp>
          <p:nvSpPr>
            <p:cNvPr id="2301" name="Google Shape;2301;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2" name="Google Shape;2302;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3" name="Google Shape;2303;p12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4" name="Google Shape;2304;p125"/>
          <p:cNvGrpSpPr/>
          <p:nvPr/>
        </p:nvGrpSpPr>
        <p:grpSpPr>
          <a:xfrm>
            <a:off x="457200" y="3602137"/>
            <a:ext cx="776900" cy="486300"/>
            <a:chOff x="457200" y="1466425"/>
            <a:chExt cx="776900" cy="486300"/>
          </a:xfrm>
        </p:grpSpPr>
        <p:sp>
          <p:nvSpPr>
            <p:cNvPr id="2305" name="Google Shape;2305;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6" name="Google Shape;2306;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7" name="Google Shape;2307;p12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8" name="Google Shape;2308;p125"/>
          <p:cNvGrpSpPr/>
          <p:nvPr/>
        </p:nvGrpSpPr>
        <p:grpSpPr>
          <a:xfrm>
            <a:off x="457200" y="4193262"/>
            <a:ext cx="776900" cy="486300"/>
            <a:chOff x="457200" y="1466425"/>
            <a:chExt cx="776900" cy="486300"/>
          </a:xfrm>
        </p:grpSpPr>
        <p:sp>
          <p:nvSpPr>
            <p:cNvPr id="2309" name="Google Shape;2309;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10" name="Google Shape;2310;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12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3" name="Google Shape;2313;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4" name="Google Shape;2314;p12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5" name="Google Shape;2315;p12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6"/>
        <p:cNvGrpSpPr/>
        <p:nvPr/>
      </p:nvGrpSpPr>
      <p:grpSpPr>
        <a:xfrm>
          <a:off x="0" y="0"/>
          <a:ext cx="0" cy="0"/>
          <a:chOff x="0" y="0"/>
          <a:chExt cx="0" cy="0"/>
        </a:xfrm>
      </p:grpSpPr>
      <p:sp>
        <p:nvSpPr>
          <p:cNvPr id="2317" name="Google Shape;2317;p12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9" name="Google Shape;2319;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0" name="Google Shape;2320;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1" name="Google Shape;2321;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22" name="Google Shape;2322;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3" name="Google Shape;2323;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4" name="Google Shape;2324;p126"/>
          <p:cNvGrpSpPr/>
          <p:nvPr/>
        </p:nvGrpSpPr>
        <p:grpSpPr>
          <a:xfrm>
            <a:off x="457222" y="1149803"/>
            <a:ext cx="713194" cy="446423"/>
            <a:chOff x="457200" y="1466425"/>
            <a:chExt cx="776900" cy="486300"/>
          </a:xfrm>
        </p:grpSpPr>
        <p:sp>
          <p:nvSpPr>
            <p:cNvPr id="2325" name="Google Shape;2325;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6" name="Google Shape;2326;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12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8" name="Google Shape;2328;p12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9" name="Google Shape;2329;p126"/>
          <p:cNvGrpSpPr/>
          <p:nvPr/>
        </p:nvGrpSpPr>
        <p:grpSpPr>
          <a:xfrm>
            <a:off x="457222" y="1672428"/>
            <a:ext cx="713194" cy="446423"/>
            <a:chOff x="457200" y="1466425"/>
            <a:chExt cx="776900" cy="486300"/>
          </a:xfrm>
        </p:grpSpPr>
        <p:sp>
          <p:nvSpPr>
            <p:cNvPr id="2330" name="Google Shape;2330;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31" name="Google Shape;2331;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12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3" name="Google Shape;2333;p12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4" name="Google Shape;2334;p126"/>
          <p:cNvGrpSpPr/>
          <p:nvPr/>
        </p:nvGrpSpPr>
        <p:grpSpPr>
          <a:xfrm>
            <a:off x="457197" y="2195578"/>
            <a:ext cx="713194" cy="446423"/>
            <a:chOff x="457200" y="1466425"/>
            <a:chExt cx="776900" cy="486300"/>
          </a:xfrm>
        </p:grpSpPr>
        <p:sp>
          <p:nvSpPr>
            <p:cNvPr id="2335" name="Google Shape;2335;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6" name="Google Shape;2336;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7" name="Google Shape;2337;p12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8" name="Google Shape;2338;p12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126"/>
          <p:cNvGrpSpPr/>
          <p:nvPr/>
        </p:nvGrpSpPr>
        <p:grpSpPr>
          <a:xfrm>
            <a:off x="457197" y="2718203"/>
            <a:ext cx="713194" cy="446423"/>
            <a:chOff x="457200" y="1466425"/>
            <a:chExt cx="776900" cy="486300"/>
          </a:xfrm>
        </p:grpSpPr>
        <p:sp>
          <p:nvSpPr>
            <p:cNvPr id="2340" name="Google Shape;2340;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41" name="Google Shape;2341;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2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3" name="Google Shape;2343;p12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4" name="Google Shape;2344;p126"/>
          <p:cNvGrpSpPr/>
          <p:nvPr/>
        </p:nvGrpSpPr>
        <p:grpSpPr>
          <a:xfrm>
            <a:off x="457222" y="3240828"/>
            <a:ext cx="713194" cy="446423"/>
            <a:chOff x="457200" y="1466425"/>
            <a:chExt cx="776900" cy="486300"/>
          </a:xfrm>
        </p:grpSpPr>
        <p:sp>
          <p:nvSpPr>
            <p:cNvPr id="2345" name="Google Shape;2345;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6" name="Google Shape;2346;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12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8" name="Google Shape;2348;p12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126"/>
          <p:cNvGrpSpPr/>
          <p:nvPr/>
        </p:nvGrpSpPr>
        <p:grpSpPr>
          <a:xfrm>
            <a:off x="457222" y="3763453"/>
            <a:ext cx="713194" cy="446423"/>
            <a:chOff x="457200" y="1466425"/>
            <a:chExt cx="776900" cy="486300"/>
          </a:xfrm>
        </p:grpSpPr>
        <p:sp>
          <p:nvSpPr>
            <p:cNvPr id="2350" name="Google Shape;2350;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51" name="Google Shape;2351;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2" name="Google Shape;2352;p12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3" name="Google Shape;2353;p12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126"/>
          <p:cNvGrpSpPr/>
          <p:nvPr/>
        </p:nvGrpSpPr>
        <p:grpSpPr>
          <a:xfrm>
            <a:off x="457222" y="4311603"/>
            <a:ext cx="713194" cy="446423"/>
            <a:chOff x="457200" y="1466425"/>
            <a:chExt cx="776900" cy="486300"/>
          </a:xfrm>
        </p:grpSpPr>
        <p:sp>
          <p:nvSpPr>
            <p:cNvPr id="2355" name="Google Shape;2355;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6" name="Google Shape;2356;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12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8"/>
        <p:cNvGrpSpPr/>
        <p:nvPr/>
      </p:nvGrpSpPr>
      <p:grpSpPr>
        <a:xfrm>
          <a:off x="0" y="0"/>
          <a:ext cx="0" cy="0"/>
          <a:chOff x="0" y="0"/>
          <a:chExt cx="0" cy="0"/>
        </a:xfrm>
      </p:grpSpPr>
      <p:sp>
        <p:nvSpPr>
          <p:cNvPr id="2359" name="Google Shape;2359;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0" name="Google Shape;2360;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61" name="Google Shape;2361;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62" name="Google Shape;2362;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3" name="Google Shape;2363;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4" name="Google Shape;2364;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5" name="Google Shape;2365;p12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6" name="Google Shape;2366;p127"/>
          <p:cNvGrpSpPr/>
          <p:nvPr/>
        </p:nvGrpSpPr>
        <p:grpSpPr>
          <a:xfrm>
            <a:off x="457427" y="3873038"/>
            <a:ext cx="602564" cy="377174"/>
            <a:chOff x="457200" y="1466425"/>
            <a:chExt cx="776900" cy="486300"/>
          </a:xfrm>
        </p:grpSpPr>
        <p:sp>
          <p:nvSpPr>
            <p:cNvPr id="2367" name="Google Shape;2367;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8" name="Google Shape;2368;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9" name="Google Shape;2369;p12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0" name="Google Shape;2370;p12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1" name="Google Shape;2371;p127"/>
          <p:cNvGrpSpPr/>
          <p:nvPr/>
        </p:nvGrpSpPr>
        <p:grpSpPr>
          <a:xfrm>
            <a:off x="457315" y="4311142"/>
            <a:ext cx="602564" cy="377174"/>
            <a:chOff x="457200" y="1466425"/>
            <a:chExt cx="776900" cy="486300"/>
          </a:xfrm>
        </p:grpSpPr>
        <p:sp>
          <p:nvSpPr>
            <p:cNvPr id="2372" name="Google Shape;2372;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3" name="Google Shape;2373;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12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5" name="Google Shape;2375;p12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6" name="Google Shape;2376;p127"/>
          <p:cNvGrpSpPr/>
          <p:nvPr/>
        </p:nvGrpSpPr>
        <p:grpSpPr>
          <a:xfrm>
            <a:off x="457377" y="2996663"/>
            <a:ext cx="602564" cy="377174"/>
            <a:chOff x="457200" y="1466425"/>
            <a:chExt cx="776900" cy="486300"/>
          </a:xfrm>
        </p:grpSpPr>
        <p:sp>
          <p:nvSpPr>
            <p:cNvPr id="2377" name="Google Shape;2377;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8" name="Google Shape;2378;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12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0" name="Google Shape;2380;p12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1" name="Google Shape;2381;p127"/>
          <p:cNvGrpSpPr/>
          <p:nvPr/>
        </p:nvGrpSpPr>
        <p:grpSpPr>
          <a:xfrm>
            <a:off x="457265" y="3434767"/>
            <a:ext cx="602564" cy="377174"/>
            <a:chOff x="457200" y="1466425"/>
            <a:chExt cx="776900" cy="486300"/>
          </a:xfrm>
        </p:grpSpPr>
        <p:sp>
          <p:nvSpPr>
            <p:cNvPr id="2382" name="Google Shape;2382;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3" name="Google Shape;2383;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12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5" name="Google Shape;2385;p12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27"/>
          <p:cNvGrpSpPr/>
          <p:nvPr/>
        </p:nvGrpSpPr>
        <p:grpSpPr>
          <a:xfrm>
            <a:off x="457402" y="2135288"/>
            <a:ext cx="602564" cy="377174"/>
            <a:chOff x="457200" y="1466425"/>
            <a:chExt cx="776900" cy="486300"/>
          </a:xfrm>
        </p:grpSpPr>
        <p:sp>
          <p:nvSpPr>
            <p:cNvPr id="2387" name="Google Shape;2387;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8" name="Google Shape;2388;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2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0" name="Google Shape;2390;p12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1" name="Google Shape;2391;p127"/>
          <p:cNvGrpSpPr/>
          <p:nvPr/>
        </p:nvGrpSpPr>
        <p:grpSpPr>
          <a:xfrm>
            <a:off x="457290" y="2573392"/>
            <a:ext cx="602564" cy="377174"/>
            <a:chOff x="457200" y="1466425"/>
            <a:chExt cx="776900" cy="486300"/>
          </a:xfrm>
        </p:grpSpPr>
        <p:sp>
          <p:nvSpPr>
            <p:cNvPr id="2392" name="Google Shape;2392;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3" name="Google Shape;2393;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12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5" name="Google Shape;2395;p12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27"/>
          <p:cNvGrpSpPr/>
          <p:nvPr/>
        </p:nvGrpSpPr>
        <p:grpSpPr>
          <a:xfrm>
            <a:off x="457352" y="1258913"/>
            <a:ext cx="602564" cy="377174"/>
            <a:chOff x="457200" y="1466425"/>
            <a:chExt cx="776900" cy="486300"/>
          </a:xfrm>
        </p:grpSpPr>
        <p:sp>
          <p:nvSpPr>
            <p:cNvPr id="2397" name="Google Shape;2397;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8" name="Google Shape;2398;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9" name="Google Shape;2399;p12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0" name="Google Shape;2400;p12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127"/>
          <p:cNvGrpSpPr/>
          <p:nvPr/>
        </p:nvGrpSpPr>
        <p:grpSpPr>
          <a:xfrm>
            <a:off x="457240" y="1697017"/>
            <a:ext cx="602564" cy="377174"/>
            <a:chOff x="457200" y="1466425"/>
            <a:chExt cx="776900" cy="486300"/>
          </a:xfrm>
        </p:grpSpPr>
        <p:sp>
          <p:nvSpPr>
            <p:cNvPr id="2402" name="Google Shape;2402;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3" name="Google Shape;2403;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12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05"/>
        <p:cNvGrpSpPr/>
        <p:nvPr/>
      </p:nvGrpSpPr>
      <p:grpSpPr>
        <a:xfrm>
          <a:off x="0" y="0"/>
          <a:ext cx="0" cy="0"/>
          <a:chOff x="0" y="0"/>
          <a:chExt cx="0" cy="0"/>
        </a:xfrm>
      </p:grpSpPr>
      <p:sp>
        <p:nvSpPr>
          <p:cNvPr id="2406" name="Google Shape;2406;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7" name="Google Shape;2407;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8" name="Google Shape;2408;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9" name="Google Shape;2409;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10" name="Google Shape;2410;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11" name="Google Shape;2411;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2" name="Google Shape;2412;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3" name="Google Shape;2413;p128"/>
          <p:cNvGrpSpPr/>
          <p:nvPr/>
        </p:nvGrpSpPr>
        <p:grpSpPr>
          <a:xfrm>
            <a:off x="457427" y="3873038"/>
            <a:ext cx="602564" cy="377174"/>
            <a:chOff x="457200" y="1466425"/>
            <a:chExt cx="776900" cy="486300"/>
          </a:xfrm>
        </p:grpSpPr>
        <p:sp>
          <p:nvSpPr>
            <p:cNvPr id="2414" name="Google Shape;2414;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5" name="Google Shape;2415;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6" name="Google Shape;2416;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7" name="Google Shape;2417;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128"/>
          <p:cNvGrpSpPr/>
          <p:nvPr/>
        </p:nvGrpSpPr>
        <p:grpSpPr>
          <a:xfrm>
            <a:off x="457315" y="4311142"/>
            <a:ext cx="602564" cy="377174"/>
            <a:chOff x="457200" y="1466425"/>
            <a:chExt cx="776900" cy="486300"/>
          </a:xfrm>
        </p:grpSpPr>
        <p:sp>
          <p:nvSpPr>
            <p:cNvPr id="2419" name="Google Shape;2419;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20" name="Google Shape;2420;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2" name="Google Shape;2422;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3" name="Google Shape;2423;p128"/>
          <p:cNvGrpSpPr/>
          <p:nvPr/>
        </p:nvGrpSpPr>
        <p:grpSpPr>
          <a:xfrm>
            <a:off x="457377" y="2996663"/>
            <a:ext cx="602564" cy="377174"/>
            <a:chOff x="457200" y="1466425"/>
            <a:chExt cx="776900" cy="486300"/>
          </a:xfrm>
        </p:grpSpPr>
        <p:sp>
          <p:nvSpPr>
            <p:cNvPr id="2424" name="Google Shape;2424;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5" name="Google Shape;2425;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7" name="Google Shape;2427;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128"/>
          <p:cNvGrpSpPr/>
          <p:nvPr/>
        </p:nvGrpSpPr>
        <p:grpSpPr>
          <a:xfrm>
            <a:off x="457265" y="3434767"/>
            <a:ext cx="602564" cy="377174"/>
            <a:chOff x="457200" y="1466425"/>
            <a:chExt cx="776900" cy="486300"/>
          </a:xfrm>
        </p:grpSpPr>
        <p:sp>
          <p:nvSpPr>
            <p:cNvPr id="2429" name="Google Shape;2429;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30" name="Google Shape;2430;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1" name="Google Shape;2431;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2" name="Google Shape;2432;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128"/>
          <p:cNvGrpSpPr/>
          <p:nvPr/>
        </p:nvGrpSpPr>
        <p:grpSpPr>
          <a:xfrm>
            <a:off x="457402" y="2135288"/>
            <a:ext cx="602564" cy="377174"/>
            <a:chOff x="457200" y="1466425"/>
            <a:chExt cx="776900" cy="486300"/>
          </a:xfrm>
        </p:grpSpPr>
        <p:sp>
          <p:nvSpPr>
            <p:cNvPr id="2434" name="Google Shape;2434;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5" name="Google Shape;2435;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12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7" name="Google Shape;2437;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 name="Google Shape;2438;p128"/>
          <p:cNvGrpSpPr/>
          <p:nvPr/>
        </p:nvGrpSpPr>
        <p:grpSpPr>
          <a:xfrm>
            <a:off x="457290" y="2573392"/>
            <a:ext cx="602564" cy="377174"/>
            <a:chOff x="457200" y="1466425"/>
            <a:chExt cx="776900" cy="486300"/>
          </a:xfrm>
        </p:grpSpPr>
        <p:sp>
          <p:nvSpPr>
            <p:cNvPr id="2439" name="Google Shape;2439;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40" name="Google Shape;2440;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1" name="Google Shape;2441;p12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2" name="Google Shape;2442;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128"/>
          <p:cNvGrpSpPr/>
          <p:nvPr/>
        </p:nvGrpSpPr>
        <p:grpSpPr>
          <a:xfrm>
            <a:off x="457352" y="1258913"/>
            <a:ext cx="602564" cy="377174"/>
            <a:chOff x="457200" y="1466425"/>
            <a:chExt cx="776900" cy="486300"/>
          </a:xfrm>
        </p:grpSpPr>
        <p:sp>
          <p:nvSpPr>
            <p:cNvPr id="2444" name="Google Shape;2444;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5" name="Google Shape;2445;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2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7" name="Google Shape;2447;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28"/>
          <p:cNvGrpSpPr/>
          <p:nvPr/>
        </p:nvGrpSpPr>
        <p:grpSpPr>
          <a:xfrm>
            <a:off x="457240" y="1697017"/>
            <a:ext cx="602564" cy="377174"/>
            <a:chOff x="457200" y="1466425"/>
            <a:chExt cx="776900" cy="486300"/>
          </a:xfrm>
        </p:grpSpPr>
        <p:sp>
          <p:nvSpPr>
            <p:cNvPr id="2449" name="Google Shape;2449;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50" name="Google Shape;2450;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12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52"/>
        <p:cNvGrpSpPr/>
        <p:nvPr/>
      </p:nvGrpSpPr>
      <p:grpSpPr>
        <a:xfrm>
          <a:off x="0" y="0"/>
          <a:ext cx="0" cy="0"/>
          <a:chOff x="0" y="0"/>
          <a:chExt cx="0" cy="0"/>
        </a:xfrm>
      </p:grpSpPr>
      <p:sp>
        <p:nvSpPr>
          <p:cNvPr id="2453" name="Google Shape;2453;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4" name="Google Shape;2454;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5" name="Google Shape;2455;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6" name="Google Shape;2456;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7" name="Google Shape;2457;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8" name="Google Shape;2458;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9" name="Google Shape;2459;p129"/>
          <p:cNvGrpSpPr/>
          <p:nvPr/>
        </p:nvGrpSpPr>
        <p:grpSpPr>
          <a:xfrm>
            <a:off x="457181" y="1345103"/>
            <a:ext cx="533372" cy="533480"/>
            <a:chOff x="457200" y="1378813"/>
            <a:chExt cx="695400" cy="695450"/>
          </a:xfrm>
        </p:grpSpPr>
        <p:sp>
          <p:nvSpPr>
            <p:cNvPr id="2460" name="Google Shape;2460;p12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61" name="Google Shape;2461;p12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2" name="Google Shape;2462;p12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2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4" name="Google Shape;2464;p129"/>
          <p:cNvGrpSpPr/>
          <p:nvPr/>
        </p:nvGrpSpPr>
        <p:grpSpPr>
          <a:xfrm>
            <a:off x="3228956" y="1345103"/>
            <a:ext cx="533372" cy="533480"/>
            <a:chOff x="457200" y="1378813"/>
            <a:chExt cx="695400" cy="695450"/>
          </a:xfrm>
        </p:grpSpPr>
        <p:sp>
          <p:nvSpPr>
            <p:cNvPr id="2465" name="Google Shape;2465;p12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6" name="Google Shape;2466;p12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7" name="Google Shape;2467;p12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2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9" name="Google Shape;2469;p129"/>
          <p:cNvGrpSpPr/>
          <p:nvPr/>
        </p:nvGrpSpPr>
        <p:grpSpPr>
          <a:xfrm>
            <a:off x="6134081" y="1345853"/>
            <a:ext cx="533372" cy="533480"/>
            <a:chOff x="457200" y="1378813"/>
            <a:chExt cx="695400" cy="695450"/>
          </a:xfrm>
        </p:grpSpPr>
        <p:sp>
          <p:nvSpPr>
            <p:cNvPr id="2470" name="Google Shape;2470;p12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71" name="Google Shape;2471;p12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2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74"/>
        <p:cNvGrpSpPr/>
        <p:nvPr/>
      </p:nvGrpSpPr>
      <p:grpSpPr>
        <a:xfrm>
          <a:off x="0" y="0"/>
          <a:ext cx="0" cy="0"/>
          <a:chOff x="0" y="0"/>
          <a:chExt cx="0" cy="0"/>
        </a:xfrm>
      </p:grpSpPr>
      <p:pic>
        <p:nvPicPr>
          <p:cNvPr id="2475" name="Google Shape;2475;p13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6" name="Google Shape;2476;p1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8" name="Google Shape;2478;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9" name="Google Shape;2479;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80" name="Google Shape;2480;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81" name="Google Shape;2481;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2" name="Google Shape;2482;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3" name="Google Shape;2483;p130"/>
          <p:cNvGrpSpPr/>
          <p:nvPr/>
        </p:nvGrpSpPr>
        <p:grpSpPr>
          <a:xfrm>
            <a:off x="457206" y="1421303"/>
            <a:ext cx="533372" cy="533480"/>
            <a:chOff x="457200" y="1378813"/>
            <a:chExt cx="695400" cy="695450"/>
          </a:xfrm>
        </p:grpSpPr>
        <p:sp>
          <p:nvSpPr>
            <p:cNvPr id="2484" name="Google Shape;2484;p13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5" name="Google Shape;2485;p13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13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7" name="Google Shape;2487;p13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8" name="Google Shape;2488;p1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9" name="Google Shape;2489;p130"/>
          <p:cNvGrpSpPr/>
          <p:nvPr/>
        </p:nvGrpSpPr>
        <p:grpSpPr>
          <a:xfrm>
            <a:off x="4936306" y="1423553"/>
            <a:ext cx="533372" cy="533480"/>
            <a:chOff x="457200" y="1378813"/>
            <a:chExt cx="695400" cy="695450"/>
          </a:xfrm>
        </p:grpSpPr>
        <p:sp>
          <p:nvSpPr>
            <p:cNvPr id="2490" name="Google Shape;2490;p13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91" name="Google Shape;2491;p13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2" name="Google Shape;2492;p13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3" name="Google Shape;2493;p13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94"/>
        <p:cNvGrpSpPr/>
        <p:nvPr/>
      </p:nvGrpSpPr>
      <p:grpSpPr>
        <a:xfrm>
          <a:off x="0" y="0"/>
          <a:ext cx="0" cy="0"/>
          <a:chOff x="0" y="0"/>
          <a:chExt cx="0" cy="0"/>
        </a:xfrm>
      </p:grpSpPr>
      <p:sp>
        <p:nvSpPr>
          <p:cNvPr id="2495" name="Google Shape;2495;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6" name="Google Shape;2496;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7" name="Google Shape;2497;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8" name="Google Shape;2498;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9" name="Google Shape;2499;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00" name="Google Shape;2500;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1" name="Google Shape;2501;p13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02" name="Google Shape;2502;p13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7" name="Google Shape;2507;p13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8" name="Google Shape;2508;p13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3" name="Google Shape;2513;p13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4" name="Google Shape;2514;p13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8" name="Google Shape;2518;p13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9" name="Google Shape;2519;p13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0" name="Google Shape;2520;p13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21"/>
        <p:cNvGrpSpPr/>
        <p:nvPr/>
      </p:nvGrpSpPr>
      <p:grpSpPr>
        <a:xfrm>
          <a:off x="0" y="0"/>
          <a:ext cx="0" cy="0"/>
          <a:chOff x="0" y="0"/>
          <a:chExt cx="0" cy="0"/>
        </a:xfrm>
      </p:grpSpPr>
      <p:sp>
        <p:nvSpPr>
          <p:cNvPr id="2522" name="Google Shape;2522;p1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4" name="Google Shape;2524;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5" name="Google Shape;2525;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6" name="Google Shape;2526;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7" name="Google Shape;2527;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8" name="Google Shape;2528;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9" name="Google Shape;2529;p1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0" name="Google Shape;2530;p1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4" name="Google Shape;2534;p1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5" name="Google Shape;2535;p1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6" name="Google Shape;2536;p13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7" name="Google Shape;2537;p13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8" name="Google Shape;2538;p13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9" name="Google Shape;2539;p13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40"/>
        <p:cNvGrpSpPr/>
        <p:nvPr/>
      </p:nvGrpSpPr>
      <p:grpSpPr>
        <a:xfrm>
          <a:off x="0" y="0"/>
          <a:ext cx="0" cy="0"/>
          <a:chOff x="0" y="0"/>
          <a:chExt cx="0" cy="0"/>
        </a:xfrm>
      </p:grpSpPr>
      <p:sp>
        <p:nvSpPr>
          <p:cNvPr id="2541" name="Google Shape;2541;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3" name="Google Shape;2543;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4" name="Google Shape;2544;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5" name="Google Shape;2545;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6" name="Google Shape;2546;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7" name="Google Shape;2547;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8" name="Google Shape;2548;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9" name="Google Shape;2549;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3" name="Google Shape;2553;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4" name="Google Shape;2554;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55" name="Google Shape;2555;p13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6" name="Google Shape;2556;p13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7" name="Google Shape;2557;p13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8" name="Google Shape;2558;p13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9"/>
        <p:cNvGrpSpPr/>
        <p:nvPr/>
      </p:nvGrpSpPr>
      <p:grpSpPr>
        <a:xfrm>
          <a:off x="0" y="0"/>
          <a:ext cx="0" cy="0"/>
          <a:chOff x="0" y="0"/>
          <a:chExt cx="0" cy="0"/>
        </a:xfrm>
      </p:grpSpPr>
      <p:sp>
        <p:nvSpPr>
          <p:cNvPr id="2560" name="Google Shape;2560;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2" name="Google Shape;2562;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3" name="Google Shape;2563;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4" name="Google Shape;2564;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5" name="Google Shape;2565;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6" name="Google Shape;2566;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7" name="Google Shape;2567;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8" name="Google Shape;2568;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2" name="Google Shape;2572;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3" name="Google Shape;2573;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4" name="Google Shape;2574;p13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75" name="Google Shape;2575;p13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6" name="Google Shape;2576;p13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7" name="Google Shape;2577;p13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8"/>
        <p:cNvGrpSpPr/>
        <p:nvPr/>
      </p:nvGrpSpPr>
      <p:grpSpPr>
        <a:xfrm>
          <a:off x="0" y="0"/>
          <a:ext cx="0" cy="0"/>
          <a:chOff x="0" y="0"/>
          <a:chExt cx="0" cy="0"/>
        </a:xfrm>
      </p:grpSpPr>
      <p:sp>
        <p:nvSpPr>
          <p:cNvPr id="2579" name="Google Shape;2579;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1" name="Google Shape;2581;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82" name="Google Shape;2582;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3" name="Google Shape;2583;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4" name="Google Shape;2584;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5" name="Google Shape;2585;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6" name="Google Shape;2586;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7" name="Google Shape;2587;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1" name="Google Shape;2591;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2" name="Google Shape;2592;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3" name="Google Shape;2593;p13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94" name="Google Shape;2594;p13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95" name="Google Shape;2595;p13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6" name="Google Shape;2596;p13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7"/>
        <p:cNvGrpSpPr/>
        <p:nvPr/>
      </p:nvGrpSpPr>
      <p:grpSpPr>
        <a:xfrm>
          <a:off x="0" y="0"/>
          <a:ext cx="0" cy="0"/>
          <a:chOff x="0" y="0"/>
          <a:chExt cx="0" cy="0"/>
        </a:xfrm>
      </p:grpSpPr>
      <p:sp>
        <p:nvSpPr>
          <p:cNvPr id="2598" name="Google Shape;2598;p1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0" name="Google Shape;2600;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01" name="Google Shape;2601;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2" name="Google Shape;2602;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3" name="Google Shape;2603;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4" name="Google Shape;2604;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5" name="Google Shape;2605;p1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6" name="Google Shape;2606;p1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0" name="Google Shape;2610;p1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1" name="Google Shape;2611;p1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2" name="Google Shape;2612;p1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4" name="Google Shape;2614;p13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5" name="Google Shape;2615;p13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6" name="Google Shape;2616;p13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7" name="Google Shape;2617;p13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8" name="Google Shape;2618;p13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9"/>
        <p:cNvGrpSpPr/>
        <p:nvPr/>
      </p:nvGrpSpPr>
      <p:grpSpPr>
        <a:xfrm>
          <a:off x="0" y="0"/>
          <a:ext cx="0" cy="0"/>
          <a:chOff x="0" y="0"/>
          <a:chExt cx="0" cy="0"/>
        </a:xfrm>
      </p:grpSpPr>
      <p:sp>
        <p:nvSpPr>
          <p:cNvPr id="2620" name="Google Shape;2620;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2" name="Google Shape;2622;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3" name="Google Shape;2623;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4" name="Google Shape;2624;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5" name="Google Shape;2625;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6" name="Google Shape;2626;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7" name="Google Shape;2627;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8" name="Google Shape;2628;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2" name="Google Shape;2632;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3" name="Google Shape;2633;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4" name="Google Shape;2634;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6" name="Google Shape;2636;p13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7" name="Google Shape;2637;p13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8" name="Google Shape;2638;p13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9" name="Google Shape;2639;p13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40" name="Google Shape;2640;p13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41"/>
        <p:cNvGrpSpPr/>
        <p:nvPr/>
      </p:nvGrpSpPr>
      <p:grpSpPr>
        <a:xfrm>
          <a:off x="0" y="0"/>
          <a:ext cx="0" cy="0"/>
          <a:chOff x="0" y="0"/>
          <a:chExt cx="0" cy="0"/>
        </a:xfrm>
      </p:grpSpPr>
      <p:sp>
        <p:nvSpPr>
          <p:cNvPr id="2642" name="Google Shape;2642;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4" name="Google Shape;2644;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5" name="Google Shape;2645;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6" name="Google Shape;2646;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7" name="Google Shape;2647;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8" name="Google Shape;2648;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9" name="Google Shape;2649;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0" name="Google Shape;2650;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4" name="Google Shape;2654;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5" name="Google Shape;2655;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6" name="Google Shape;2656;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8" name="Google Shape;2658;p13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9" name="Google Shape;2659;p13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60" name="Google Shape;2660;p13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61" name="Google Shape;2661;p13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62" name="Google Shape;2662;p13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63"/>
        <p:cNvGrpSpPr/>
        <p:nvPr/>
      </p:nvGrpSpPr>
      <p:grpSpPr>
        <a:xfrm>
          <a:off x="0" y="0"/>
          <a:ext cx="0" cy="0"/>
          <a:chOff x="0" y="0"/>
          <a:chExt cx="0" cy="0"/>
        </a:xfrm>
      </p:grpSpPr>
      <p:sp>
        <p:nvSpPr>
          <p:cNvPr id="2664" name="Google Shape;2664;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6" name="Google Shape;2666;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7" name="Google Shape;2667;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8" name="Google Shape;2668;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9" name="Google Shape;2669;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0" name="Google Shape;2670;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1" name="Google Shape;2671;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2" name="Google Shape;2672;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6" name="Google Shape;2676;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7" name="Google Shape;2677;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8" name="Google Shape;2678;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80" name="Google Shape;2680;p13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81" name="Google Shape;2681;p13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82" name="Google Shape;2682;p13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83" name="Google Shape;2683;p13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84" name="Google Shape;2684;p13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85"/>
        <p:cNvGrpSpPr/>
        <p:nvPr/>
      </p:nvGrpSpPr>
      <p:grpSpPr>
        <a:xfrm>
          <a:off x="0" y="0"/>
          <a:ext cx="0" cy="0"/>
          <a:chOff x="0" y="0"/>
          <a:chExt cx="0" cy="0"/>
        </a:xfrm>
      </p:grpSpPr>
      <p:sp>
        <p:nvSpPr>
          <p:cNvPr id="2686" name="Google Shape;2686;p1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8" name="Google Shape;2688;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9" name="Google Shape;2689;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90" name="Google Shape;2690;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91" name="Google Shape;2691;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2" name="Google Shape;2692;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3" name="Google Shape;2693;p1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4" name="Google Shape;2694;p1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1" name="Google Shape;2701;p1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2" name="Google Shape;2702;p1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3" name="Google Shape;2703;p1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4" name="Google Shape;2704;p14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05" name="Google Shape;2705;p14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6" name="Google Shape;2706;p14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7" name="Google Shape;2707;p14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8" name="Google Shape;2708;p14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9" name="Google Shape;2709;p14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10"/>
        <p:cNvGrpSpPr/>
        <p:nvPr/>
      </p:nvGrpSpPr>
      <p:grpSpPr>
        <a:xfrm>
          <a:off x="0" y="0"/>
          <a:ext cx="0" cy="0"/>
          <a:chOff x="0" y="0"/>
          <a:chExt cx="0" cy="0"/>
        </a:xfrm>
      </p:grpSpPr>
      <p:sp>
        <p:nvSpPr>
          <p:cNvPr id="2711" name="Google Shape;2711;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3" name="Google Shape;2713;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4" name="Google Shape;2714;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5" name="Google Shape;2715;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6" name="Google Shape;2716;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7" name="Google Shape;2717;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8" name="Google Shape;2718;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9" name="Google Shape;2719;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6" name="Google Shape;2726;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7" name="Google Shape;2727;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8" name="Google Shape;2728;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9" name="Google Shape;2729;p14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30" name="Google Shape;2730;p14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31" name="Google Shape;2731;p14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32" name="Google Shape;2732;p14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33" name="Google Shape;2733;p14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4" name="Google Shape;2734;p14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35"/>
        <p:cNvGrpSpPr/>
        <p:nvPr/>
      </p:nvGrpSpPr>
      <p:grpSpPr>
        <a:xfrm>
          <a:off x="0" y="0"/>
          <a:ext cx="0" cy="0"/>
          <a:chOff x="0" y="0"/>
          <a:chExt cx="0" cy="0"/>
        </a:xfrm>
      </p:grpSpPr>
      <p:sp>
        <p:nvSpPr>
          <p:cNvPr id="2736" name="Google Shape;2736;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8" name="Google Shape;2738;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9" name="Google Shape;2739;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0" name="Google Shape;2740;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41" name="Google Shape;2741;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2" name="Google Shape;2742;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3" name="Google Shape;2743;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4" name="Google Shape;2744;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1" name="Google Shape;2751;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2" name="Google Shape;2752;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3" name="Google Shape;2753;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4" name="Google Shape;2754;p14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55" name="Google Shape;2755;p14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6" name="Google Shape;2756;p14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7" name="Google Shape;2757;p14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8" name="Google Shape;2758;p14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9" name="Google Shape;2759;p14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60"/>
        <p:cNvGrpSpPr/>
        <p:nvPr/>
      </p:nvGrpSpPr>
      <p:grpSpPr>
        <a:xfrm>
          <a:off x="0" y="0"/>
          <a:ext cx="0" cy="0"/>
          <a:chOff x="0" y="0"/>
          <a:chExt cx="0" cy="0"/>
        </a:xfrm>
      </p:grpSpPr>
      <p:sp>
        <p:nvSpPr>
          <p:cNvPr id="2761" name="Google Shape;2761;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3" name="Google Shape;2763;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4" name="Google Shape;2764;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5" name="Google Shape;2765;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6" name="Google Shape;2766;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7" name="Google Shape;2767;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8" name="Google Shape;2768;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9" name="Google Shape;2769;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6" name="Google Shape;2776;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7" name="Google Shape;2777;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8" name="Google Shape;2778;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9" name="Google Shape;2779;p14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80" name="Google Shape;2780;p14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81" name="Google Shape;2781;p14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82" name="Google Shape;2782;p14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83" name="Google Shape;2783;p14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84" name="Google Shape;2784;p14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85"/>
        <p:cNvGrpSpPr/>
        <p:nvPr/>
      </p:nvGrpSpPr>
      <p:grpSpPr>
        <a:xfrm>
          <a:off x="0" y="0"/>
          <a:ext cx="0" cy="0"/>
          <a:chOff x="0" y="0"/>
          <a:chExt cx="0" cy="0"/>
        </a:xfrm>
      </p:grpSpPr>
      <p:sp>
        <p:nvSpPr>
          <p:cNvPr id="2786" name="Google Shape;2786;p1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8" name="Google Shape;2788;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9" name="Google Shape;2789;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90" name="Google Shape;2790;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91" name="Google Shape;2791;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92" name="Google Shape;2792;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4" name="Google Shape;2794;p1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6" name="Google Shape;2796;p1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8" name="Google Shape;2798;p1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0" name="Google Shape;2800;p1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2" name="Google Shape;2802;p1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4" name="Google Shape;2804;p1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6" name="Google Shape;2806;p14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7" name="Google Shape;2807;p14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8" name="Google Shape;2808;p14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9" name="Google Shape;2809;p14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10" name="Google Shape;2810;p14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11" name="Google Shape;2811;p14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12" name="Google Shape;2812;p14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13"/>
        <p:cNvGrpSpPr/>
        <p:nvPr/>
      </p:nvGrpSpPr>
      <p:grpSpPr>
        <a:xfrm>
          <a:off x="0" y="0"/>
          <a:ext cx="0" cy="0"/>
          <a:chOff x="0" y="0"/>
          <a:chExt cx="0" cy="0"/>
        </a:xfrm>
      </p:grpSpPr>
      <p:sp>
        <p:nvSpPr>
          <p:cNvPr id="2814" name="Google Shape;2814;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6" name="Google Shape;2816;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7" name="Google Shape;2817;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8" name="Google Shape;2818;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9" name="Google Shape;2819;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20" name="Google Shape;2820;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1" name="Google Shape;2821;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2" name="Google Shape;2822;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4" name="Google Shape;2824;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6" name="Google Shape;2826;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8" name="Google Shape;2828;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0" name="Google Shape;2830;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2" name="Google Shape;2832;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4" name="Google Shape;2834;p14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5" name="Google Shape;2835;p14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6" name="Google Shape;2836;p14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7" name="Google Shape;2837;p14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8" name="Google Shape;2838;p14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9" name="Google Shape;2839;p14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40" name="Google Shape;2840;p14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41"/>
        <p:cNvGrpSpPr/>
        <p:nvPr/>
      </p:nvGrpSpPr>
      <p:grpSpPr>
        <a:xfrm>
          <a:off x="0" y="0"/>
          <a:ext cx="0" cy="0"/>
          <a:chOff x="0" y="0"/>
          <a:chExt cx="0" cy="0"/>
        </a:xfrm>
      </p:grpSpPr>
      <p:sp>
        <p:nvSpPr>
          <p:cNvPr id="2842" name="Google Shape;2842;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4" name="Google Shape;2844;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5" name="Google Shape;2845;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6" name="Google Shape;2846;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7" name="Google Shape;2847;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8" name="Google Shape;2848;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9" name="Google Shape;2849;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0" name="Google Shape;2850;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2" name="Google Shape;2852;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4" name="Google Shape;2854;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6" name="Google Shape;2856;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8" name="Google Shape;2858;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0" name="Google Shape;2860;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62" name="Google Shape;2862;p14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63" name="Google Shape;2863;p14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64" name="Google Shape;2864;p14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65" name="Google Shape;2865;p14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6" name="Google Shape;2866;p14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7" name="Google Shape;2867;p14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8" name="Google Shape;2868;p14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9"/>
        <p:cNvGrpSpPr/>
        <p:nvPr/>
      </p:nvGrpSpPr>
      <p:grpSpPr>
        <a:xfrm>
          <a:off x="0" y="0"/>
          <a:ext cx="0" cy="0"/>
          <a:chOff x="0" y="0"/>
          <a:chExt cx="0" cy="0"/>
        </a:xfrm>
      </p:grpSpPr>
      <p:sp>
        <p:nvSpPr>
          <p:cNvPr id="2870" name="Google Shape;2870;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2" name="Google Shape;2872;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3" name="Google Shape;2873;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4" name="Google Shape;2874;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5" name="Google Shape;2875;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6" name="Google Shape;2876;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7" name="Google Shape;2877;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8" name="Google Shape;2878;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0" name="Google Shape;2880;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2" name="Google Shape;2882;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4" name="Google Shape;2884;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6" name="Google Shape;2886;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8" name="Google Shape;2888;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90" name="Google Shape;2890;p14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91" name="Google Shape;2891;p14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92" name="Google Shape;2892;p14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93" name="Google Shape;2893;p14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94" name="Google Shape;2894;p14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95" name="Google Shape;2895;p14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6" name="Google Shape;2896;p14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7"/>
        <p:cNvGrpSpPr/>
        <p:nvPr/>
      </p:nvGrpSpPr>
      <p:grpSpPr>
        <a:xfrm>
          <a:off x="0" y="0"/>
          <a:ext cx="0" cy="0"/>
          <a:chOff x="0" y="0"/>
          <a:chExt cx="0" cy="0"/>
        </a:xfrm>
      </p:grpSpPr>
      <p:sp>
        <p:nvSpPr>
          <p:cNvPr id="2898" name="Google Shape;2898;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9" name="Google Shape;2899;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0" name="Google Shape;2900;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01" name="Google Shape;2901;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02" name="Google Shape;2902;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3" name="Google Shape;2903;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4" name="Google Shape;2904;p1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6" name="Google Shape;2906;p1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8" name="Google Shape;2908;p1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0" name="Google Shape;2910;p1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2" name="Google Shape;2912;p1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4" name="Google Shape;2914;p1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6" name="Google Shape;2916;p1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8" name="Google Shape;2918;p1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20" name="Google Shape;2920;p14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21" name="Google Shape;2921;p14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22" name="Google Shape;2922;p14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23" name="Google Shape;2923;p14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24" name="Google Shape;2924;p14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25" name="Google Shape;2925;p14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6" name="Google Shape;2926;p14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7" name="Google Shape;2927;p14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8"/>
        <p:cNvGrpSpPr/>
        <p:nvPr/>
      </p:nvGrpSpPr>
      <p:grpSpPr>
        <a:xfrm>
          <a:off x="0" y="0"/>
          <a:ext cx="0" cy="0"/>
          <a:chOff x="0" y="0"/>
          <a:chExt cx="0" cy="0"/>
        </a:xfrm>
      </p:grpSpPr>
      <p:sp>
        <p:nvSpPr>
          <p:cNvPr id="2929" name="Google Shape;2929;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0" name="Google Shape;2930;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31" name="Google Shape;2931;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32" name="Google Shape;2932;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3" name="Google Shape;2933;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4" name="Google Shape;2934;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5" name="Google Shape;2935;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7" name="Google Shape;2937;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9" name="Google Shape;2939;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1" name="Google Shape;2941;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3" name="Google Shape;2943;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5" name="Google Shape;2945;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7" name="Google Shape;2947;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9" name="Google Shape;2949;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51" name="Google Shape;2951;p14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52" name="Google Shape;2952;p14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53" name="Google Shape;2953;p14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4" name="Google Shape;2954;p14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55" name="Google Shape;2955;p14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6" name="Google Shape;2956;p14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7" name="Google Shape;2957;p14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8" name="Google Shape;2958;p14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9"/>
        <p:cNvGrpSpPr/>
        <p:nvPr/>
      </p:nvGrpSpPr>
      <p:grpSpPr>
        <a:xfrm>
          <a:off x="0" y="0"/>
          <a:ext cx="0" cy="0"/>
          <a:chOff x="0" y="0"/>
          <a:chExt cx="0" cy="0"/>
        </a:xfrm>
      </p:grpSpPr>
      <p:sp>
        <p:nvSpPr>
          <p:cNvPr id="2960" name="Google Shape;2960;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1" name="Google Shape;2961;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62" name="Google Shape;2962;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3" name="Google Shape;2963;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4" name="Google Shape;2964;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5" name="Google Shape;2965;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6" name="Google Shape;2966;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8" name="Google Shape;2968;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2" name="Google Shape;2972;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4" name="Google Shape;2974;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6" name="Google Shape;2976;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8" name="Google Shape;2978;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0" name="Google Shape;2980;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82" name="Google Shape;2982;p15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83" name="Google Shape;2983;p15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84" name="Google Shape;2984;p15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85" name="Google Shape;2985;p15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6" name="Google Shape;2986;p15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7" name="Google Shape;2987;p15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8" name="Google Shape;2988;p15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9" name="Google Shape;2989;p15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90"/>
        <p:cNvGrpSpPr/>
        <p:nvPr/>
      </p:nvGrpSpPr>
      <p:grpSpPr>
        <a:xfrm>
          <a:off x="0" y="0"/>
          <a:ext cx="0" cy="0"/>
          <a:chOff x="0" y="0"/>
          <a:chExt cx="0" cy="0"/>
        </a:xfrm>
      </p:grpSpPr>
      <p:sp>
        <p:nvSpPr>
          <p:cNvPr id="2991" name="Google Shape;2991;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2" name="Google Shape;2992;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3" name="Google Shape;2993;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4" name="Google Shape;2994;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5" name="Google Shape;2995;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6" name="Google Shape;2996;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7" name="Google Shape;2997;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9" name="Google Shape;2999;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3" name="Google Shape;3003;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5" name="Google Shape;3005;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7" name="Google Shape;3007;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9" name="Google Shape;3009;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1" name="Google Shape;3011;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3" name="Google Shape;3013;p15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14" name="Google Shape;3014;p15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15" name="Google Shape;3015;p15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6" name="Google Shape;3016;p15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7" name="Google Shape;3017;p15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8" name="Google Shape;3018;p15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9" name="Google Shape;3019;p15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20" name="Google Shape;3020;p15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21"/>
        <p:cNvGrpSpPr/>
        <p:nvPr/>
      </p:nvGrpSpPr>
      <p:grpSpPr>
        <a:xfrm>
          <a:off x="0" y="0"/>
          <a:ext cx="0" cy="0"/>
          <a:chOff x="0" y="0"/>
          <a:chExt cx="0" cy="0"/>
        </a:xfrm>
      </p:grpSpPr>
      <p:sp>
        <p:nvSpPr>
          <p:cNvPr id="3022" name="Google Shape;3022;p1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023" name="Google Shape;3023;p15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4" name="Google Shape;3024;p1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25"/>
        <p:cNvGrpSpPr/>
        <p:nvPr/>
      </p:nvGrpSpPr>
      <p:grpSpPr>
        <a:xfrm>
          <a:off x="0" y="0"/>
          <a:ext cx="0" cy="0"/>
          <a:chOff x="0" y="0"/>
          <a:chExt cx="0" cy="0"/>
        </a:xfrm>
      </p:grpSpPr>
      <p:pic>
        <p:nvPicPr>
          <p:cNvPr id="3026" name="Google Shape;3026;p15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27" name="Google Shape;3027;p15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8" name="Google Shape;3028;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9" name="Google Shape;3029;p1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30" name="Google Shape;3030;p15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31" name="Google Shape;3031;p15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32" name="Google Shape;3032;p15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33"/>
        <p:cNvGrpSpPr/>
        <p:nvPr/>
      </p:nvGrpSpPr>
      <p:grpSpPr>
        <a:xfrm>
          <a:off x="0" y="0"/>
          <a:ext cx="0" cy="0"/>
          <a:chOff x="0" y="0"/>
          <a:chExt cx="0" cy="0"/>
        </a:xfrm>
      </p:grpSpPr>
      <p:pic>
        <p:nvPicPr>
          <p:cNvPr id="3034" name="Google Shape;3034;p1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35" name="Google Shape;3035;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36" name="Google Shape;3036;p1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7" name="Google Shape;3037;p15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8" name="Google Shape;3038;p15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39"/>
        <p:cNvGrpSpPr/>
        <p:nvPr/>
      </p:nvGrpSpPr>
      <p:grpSpPr>
        <a:xfrm>
          <a:off x="0" y="0"/>
          <a:ext cx="0" cy="0"/>
          <a:chOff x="0" y="0"/>
          <a:chExt cx="0" cy="0"/>
        </a:xfrm>
      </p:grpSpPr>
      <p:sp>
        <p:nvSpPr>
          <p:cNvPr id="3040" name="Google Shape;3040;p1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41" name="Google Shape;3041;p155"/>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42"/>
        <p:cNvGrpSpPr/>
        <p:nvPr/>
      </p:nvGrpSpPr>
      <p:grpSpPr>
        <a:xfrm>
          <a:off x="0" y="0"/>
          <a:ext cx="0" cy="0"/>
          <a:chOff x="0" y="0"/>
          <a:chExt cx="0" cy="0"/>
        </a:xfrm>
      </p:grpSpPr>
      <p:sp>
        <p:nvSpPr>
          <p:cNvPr id="3043" name="Google Shape;3043;p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44" name="Google Shape;3044;p15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045" name="Google Shape;3045;p15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6" name="Google Shape;3046;p15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3049"/>
        <p:cNvGrpSpPr/>
        <p:nvPr/>
      </p:nvGrpSpPr>
      <p:grpSpPr>
        <a:xfrm>
          <a:off x="0" y="0"/>
          <a:ext cx="0" cy="0"/>
          <a:chOff x="0" y="0"/>
          <a:chExt cx="0" cy="0"/>
        </a:xfrm>
      </p:grpSpPr>
      <p:pic>
        <p:nvPicPr>
          <p:cNvPr id="3050" name="Google Shape;3050;p1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51" name="Google Shape;3051;p15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3053" name="Google Shape;3053;p1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054" name="Google Shape;3054;p1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055" name="Google Shape;3055;p1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6" name="Google Shape;3056;p1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7" name="Google Shape;3057;p1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058" name="Google Shape;3058;p158"/>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3059"/>
        <p:cNvGrpSpPr/>
        <p:nvPr/>
      </p:nvGrpSpPr>
      <p:grpSpPr>
        <a:xfrm>
          <a:off x="0" y="0"/>
          <a:ext cx="0" cy="0"/>
          <a:chOff x="0" y="0"/>
          <a:chExt cx="0" cy="0"/>
        </a:xfrm>
      </p:grpSpPr>
      <p:pic>
        <p:nvPicPr>
          <p:cNvPr id="3060" name="Google Shape;3060;p15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61" name="Google Shape;3061;p15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5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063" name="Google Shape;3063;p1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064" name="Google Shape;3064;p15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5" name="Google Shape;3065;p15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6" name="Google Shape;3066;p15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067" name="Google Shape;3067;p159"/>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068" name="Google Shape;3068;p15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069"/>
        <p:cNvGrpSpPr/>
        <p:nvPr/>
      </p:nvGrpSpPr>
      <p:grpSpPr>
        <a:xfrm>
          <a:off x="0" y="0"/>
          <a:ext cx="0" cy="0"/>
          <a:chOff x="0" y="0"/>
          <a:chExt cx="0" cy="0"/>
        </a:xfrm>
      </p:grpSpPr>
      <p:pic>
        <p:nvPicPr>
          <p:cNvPr id="3070" name="Google Shape;3070;p16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71" name="Google Shape;3071;p16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6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073" name="Google Shape;3073;p16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074" name="Google Shape;3074;p16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5" name="Google Shape;3075;p16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6" name="Google Shape;3076;p16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077" name="Google Shape;3077;p160"/>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078" name="Google Shape;3078;p16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079"/>
        <p:cNvGrpSpPr/>
        <p:nvPr/>
      </p:nvGrpSpPr>
      <p:grpSpPr>
        <a:xfrm>
          <a:off x="0" y="0"/>
          <a:ext cx="0" cy="0"/>
          <a:chOff x="0" y="0"/>
          <a:chExt cx="0" cy="0"/>
        </a:xfrm>
      </p:grpSpPr>
      <p:pic>
        <p:nvPicPr>
          <p:cNvPr id="3080" name="Google Shape;3080;p16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81" name="Google Shape;3081;p16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2" name="Google Shape;3082;p16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3083" name="Google Shape;3083;p161"/>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084" name="Google Shape;3084;p16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3085" name="Google Shape;3085;p16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6" name="Google Shape;3086;p16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7" name="Google Shape;3087;p16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3088" name="Google Shape;3088;p161"/>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3089"/>
        <p:cNvGrpSpPr/>
        <p:nvPr/>
      </p:nvGrpSpPr>
      <p:grpSpPr>
        <a:xfrm>
          <a:off x="0" y="0"/>
          <a:ext cx="0" cy="0"/>
          <a:chOff x="0" y="0"/>
          <a:chExt cx="0" cy="0"/>
        </a:xfrm>
      </p:grpSpPr>
      <p:pic>
        <p:nvPicPr>
          <p:cNvPr id="3090" name="Google Shape;3090;p1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91" name="Google Shape;3091;p162"/>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092" name="Google Shape;3092;p1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093" name="Google Shape;3093;p162"/>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94" name="Google Shape;3094;p1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3095"/>
        <p:cNvGrpSpPr/>
        <p:nvPr/>
      </p:nvGrpSpPr>
      <p:grpSpPr>
        <a:xfrm>
          <a:off x="0" y="0"/>
          <a:ext cx="0" cy="0"/>
          <a:chOff x="0" y="0"/>
          <a:chExt cx="0" cy="0"/>
        </a:xfrm>
      </p:grpSpPr>
      <p:pic>
        <p:nvPicPr>
          <p:cNvPr id="3096" name="Google Shape;3096;p1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97" name="Google Shape;3097;p163"/>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098" name="Google Shape;3098;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99" name="Google Shape;3099;p1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3100"/>
        <p:cNvGrpSpPr/>
        <p:nvPr/>
      </p:nvGrpSpPr>
      <p:grpSpPr>
        <a:xfrm>
          <a:off x="0" y="0"/>
          <a:ext cx="0" cy="0"/>
          <a:chOff x="0" y="0"/>
          <a:chExt cx="0" cy="0"/>
        </a:xfrm>
      </p:grpSpPr>
      <p:sp>
        <p:nvSpPr>
          <p:cNvPr id="3101" name="Google Shape;3101;p1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2" name="Google Shape;3102;p1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03" name="Google Shape;3103;p1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04" name="Google Shape;3104;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05" name="Google Shape;3105;p1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06" name="Google Shape;3106;p16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7" name="Google Shape;3107;p16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3108"/>
        <p:cNvGrpSpPr/>
        <p:nvPr/>
      </p:nvGrpSpPr>
      <p:grpSpPr>
        <a:xfrm>
          <a:off x="0" y="0"/>
          <a:ext cx="0" cy="0"/>
          <a:chOff x="0" y="0"/>
          <a:chExt cx="0" cy="0"/>
        </a:xfrm>
      </p:grpSpPr>
      <p:pic>
        <p:nvPicPr>
          <p:cNvPr id="3109" name="Google Shape;3109;p165"/>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3110" name="Google Shape;3110;p165"/>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1" name="Google Shape;3111;p165"/>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112" name="Google Shape;3112;p165"/>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3" name="Google Shape;3113;p165"/>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4" name="Google Shape;3114;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15" name="Google Shape;3115;p1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3116" name="Google Shape;3116;p1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17" name="Google Shape;3117;p1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3118"/>
        <p:cNvGrpSpPr/>
        <p:nvPr/>
      </p:nvGrpSpPr>
      <p:grpSpPr>
        <a:xfrm>
          <a:off x="0" y="0"/>
          <a:ext cx="0" cy="0"/>
          <a:chOff x="0" y="0"/>
          <a:chExt cx="0" cy="0"/>
        </a:xfrm>
      </p:grpSpPr>
      <p:pic>
        <p:nvPicPr>
          <p:cNvPr id="3119" name="Google Shape;3119;p1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20" name="Google Shape;3120;p166"/>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21" name="Google Shape;3121;p166"/>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3122" name="Google Shape;3122;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23" name="Google Shape;3123;p1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3124"/>
        <p:cNvGrpSpPr/>
        <p:nvPr/>
      </p:nvGrpSpPr>
      <p:grpSpPr>
        <a:xfrm>
          <a:off x="0" y="0"/>
          <a:ext cx="0" cy="0"/>
          <a:chOff x="0" y="0"/>
          <a:chExt cx="0" cy="0"/>
        </a:xfrm>
      </p:grpSpPr>
      <p:pic>
        <p:nvPicPr>
          <p:cNvPr id="3125" name="Google Shape;3125;p1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26" name="Google Shape;3126;p1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29" name="Google Shape;3129;p167"/>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130" name="Google Shape;3130;p1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31" name="Google Shape;3131;p167"/>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3132" name="Google Shape;3132;p167"/>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3133"/>
        <p:cNvGrpSpPr/>
        <p:nvPr/>
      </p:nvGrpSpPr>
      <p:grpSpPr>
        <a:xfrm>
          <a:off x="0" y="0"/>
          <a:ext cx="0" cy="0"/>
          <a:chOff x="0" y="0"/>
          <a:chExt cx="0" cy="0"/>
        </a:xfrm>
      </p:grpSpPr>
      <p:pic>
        <p:nvPicPr>
          <p:cNvPr id="3134" name="Google Shape;3134;p1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35" name="Google Shape;3135;p1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36" name="Google Shape;3136;p1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37" name="Google Shape;3137;p1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8" name="Google Shape;3138;p1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39" name="Google Shape;3139;p168"/>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3140" name="Google Shape;3140;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41" name="Google Shape;3141;p1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142" name="Google Shape;3142;p1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3" name="Google Shape;3143;p1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3144"/>
        <p:cNvGrpSpPr/>
        <p:nvPr/>
      </p:nvGrpSpPr>
      <p:grpSpPr>
        <a:xfrm>
          <a:off x="0" y="0"/>
          <a:ext cx="0" cy="0"/>
          <a:chOff x="0" y="0"/>
          <a:chExt cx="0" cy="0"/>
        </a:xfrm>
      </p:grpSpPr>
      <p:pic>
        <p:nvPicPr>
          <p:cNvPr id="3145" name="Google Shape;3145;p169"/>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3146" name="Google Shape;3146;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47" name="Google Shape;3147;p1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48" name="Google Shape;3148;p1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9" name="Google Shape;3149;p1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0" name="Google Shape;3150;p169"/>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3151" name="Google Shape;3151;p1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52" name="Google Shape;3152;p1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3" name="Google Shape;3153;p1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3154"/>
        <p:cNvGrpSpPr/>
        <p:nvPr/>
      </p:nvGrpSpPr>
      <p:grpSpPr>
        <a:xfrm>
          <a:off x="0" y="0"/>
          <a:ext cx="0" cy="0"/>
          <a:chOff x="0" y="0"/>
          <a:chExt cx="0" cy="0"/>
        </a:xfrm>
      </p:grpSpPr>
      <p:pic>
        <p:nvPicPr>
          <p:cNvPr id="3155" name="Google Shape;3155;p17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56" name="Google Shape;3156;p17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7" name="Google Shape;3157;p17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58" name="Google Shape;3158;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59" name="Google Shape;3159;p170"/>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0" name="Google Shape;3160;p170"/>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1" name="Google Shape;3161;p17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162" name="Google Shape;3162;p1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63" name="Google Shape;3163;p170"/>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3164"/>
        <p:cNvGrpSpPr/>
        <p:nvPr/>
      </p:nvGrpSpPr>
      <p:grpSpPr>
        <a:xfrm>
          <a:off x="0" y="0"/>
          <a:ext cx="0" cy="0"/>
          <a:chOff x="0" y="0"/>
          <a:chExt cx="0" cy="0"/>
        </a:xfrm>
      </p:grpSpPr>
      <p:sp>
        <p:nvSpPr>
          <p:cNvPr id="3165" name="Google Shape;3165;p171"/>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6" name="Google Shape;3166;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67" name="Google Shape;3167;p1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68" name="Google Shape;3168;p17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169" name="Google Shape;3169;p171"/>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0" name="Google Shape;3170;p171"/>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71" name="Google Shape;3171;p1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72" name="Google Shape;3172;p1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73" name="Google Shape;3173;p171"/>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3174"/>
        <p:cNvGrpSpPr/>
        <p:nvPr/>
      </p:nvGrpSpPr>
      <p:grpSpPr>
        <a:xfrm>
          <a:off x="0" y="0"/>
          <a:ext cx="0" cy="0"/>
          <a:chOff x="0" y="0"/>
          <a:chExt cx="0" cy="0"/>
        </a:xfrm>
      </p:grpSpPr>
      <p:pic>
        <p:nvPicPr>
          <p:cNvPr id="3175" name="Google Shape;3175;p17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76" name="Google Shape;3176;p17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7" name="Google Shape;3177;p172"/>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3178" name="Google Shape;3178;p17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9" name="Google Shape;3179;p172"/>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180" name="Google Shape;3180;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81" name="Google Shape;3181;p17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2" name="Google Shape;3182;p17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3183" name="Google Shape;3183;p1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4" name="Google Shape;3184;p17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3185"/>
        <p:cNvGrpSpPr/>
        <p:nvPr/>
      </p:nvGrpSpPr>
      <p:grpSpPr>
        <a:xfrm>
          <a:off x="0" y="0"/>
          <a:ext cx="0" cy="0"/>
          <a:chOff x="0" y="0"/>
          <a:chExt cx="0" cy="0"/>
        </a:xfrm>
      </p:grpSpPr>
      <p:sp>
        <p:nvSpPr>
          <p:cNvPr id="3186" name="Google Shape;3186;p173"/>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187" name="Google Shape;3187;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88" name="Google Shape;3188;p1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3189" name="Google Shape;3189;p173"/>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3190" name="Google Shape;3190;p1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1" name="Google Shape;3191;p173"/>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92" name="Google Shape;3192;p1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93" name="Google Shape;3193;p17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4" name="Google Shape;3194;p17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3195"/>
        <p:cNvGrpSpPr/>
        <p:nvPr/>
      </p:nvGrpSpPr>
      <p:grpSpPr>
        <a:xfrm>
          <a:off x="0" y="0"/>
          <a:ext cx="0" cy="0"/>
          <a:chOff x="0" y="0"/>
          <a:chExt cx="0" cy="0"/>
        </a:xfrm>
      </p:grpSpPr>
      <p:sp>
        <p:nvSpPr>
          <p:cNvPr id="3196" name="Google Shape;3196;p17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8" name="Google Shape;3198;p1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99" name="Google Shape;3199;p1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00" name="Google Shape;3200;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01" name="Google Shape;3201;p1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2" name="Google Shape;3202;p1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03" name="Google Shape;3203;p174"/>
          <p:cNvGrpSpPr/>
          <p:nvPr/>
        </p:nvGrpSpPr>
        <p:grpSpPr>
          <a:xfrm>
            <a:off x="457200" y="1378813"/>
            <a:ext cx="776889" cy="621300"/>
            <a:chOff x="457200" y="1378813"/>
            <a:chExt cx="776889" cy="621300"/>
          </a:xfrm>
        </p:grpSpPr>
        <p:sp>
          <p:nvSpPr>
            <p:cNvPr id="3204" name="Google Shape;3204;p17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05" name="Google Shape;3205;p17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174"/>
          <p:cNvGrpSpPr/>
          <p:nvPr/>
        </p:nvGrpSpPr>
        <p:grpSpPr>
          <a:xfrm>
            <a:off x="457200" y="2228725"/>
            <a:ext cx="776889" cy="621300"/>
            <a:chOff x="457200" y="1378813"/>
            <a:chExt cx="776889" cy="621300"/>
          </a:xfrm>
        </p:grpSpPr>
        <p:sp>
          <p:nvSpPr>
            <p:cNvPr id="3207" name="Google Shape;3207;p17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8" name="Google Shape;3208;p17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9" name="Google Shape;3209;p174"/>
          <p:cNvGrpSpPr/>
          <p:nvPr/>
        </p:nvGrpSpPr>
        <p:grpSpPr>
          <a:xfrm>
            <a:off x="457200" y="3073850"/>
            <a:ext cx="776889" cy="621300"/>
            <a:chOff x="457200" y="1378813"/>
            <a:chExt cx="776889" cy="621300"/>
          </a:xfrm>
        </p:grpSpPr>
        <p:sp>
          <p:nvSpPr>
            <p:cNvPr id="3210" name="Google Shape;3210;p17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11" name="Google Shape;3211;p17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174"/>
          <p:cNvGrpSpPr/>
          <p:nvPr/>
        </p:nvGrpSpPr>
        <p:grpSpPr>
          <a:xfrm>
            <a:off x="457200" y="3923750"/>
            <a:ext cx="776889" cy="621300"/>
            <a:chOff x="457200" y="1378813"/>
            <a:chExt cx="776889" cy="621300"/>
          </a:xfrm>
        </p:grpSpPr>
        <p:sp>
          <p:nvSpPr>
            <p:cNvPr id="3213" name="Google Shape;3213;p17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14" name="Google Shape;3214;p17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174"/>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6" name="Google Shape;3216;p17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7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7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74"/>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0" name="Google Shape;3220;p174"/>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1" name="Google Shape;3221;p174"/>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3222"/>
        <p:cNvGrpSpPr/>
        <p:nvPr/>
      </p:nvGrpSpPr>
      <p:grpSpPr>
        <a:xfrm>
          <a:off x="0" y="0"/>
          <a:ext cx="0" cy="0"/>
          <a:chOff x="0" y="0"/>
          <a:chExt cx="0" cy="0"/>
        </a:xfrm>
      </p:grpSpPr>
      <p:sp>
        <p:nvSpPr>
          <p:cNvPr id="3223" name="Google Shape;3223;p17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5" name="Google Shape;3225;p1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6" name="Google Shape;3226;p1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27" name="Google Shape;3227;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28" name="Google Shape;3228;p1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29" name="Google Shape;3229;p1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30" name="Google Shape;3230;p175"/>
          <p:cNvGrpSpPr/>
          <p:nvPr/>
        </p:nvGrpSpPr>
        <p:grpSpPr>
          <a:xfrm>
            <a:off x="457200" y="1300225"/>
            <a:ext cx="776889" cy="621300"/>
            <a:chOff x="457200" y="1378813"/>
            <a:chExt cx="776889" cy="621300"/>
          </a:xfrm>
        </p:grpSpPr>
        <p:sp>
          <p:nvSpPr>
            <p:cNvPr id="3231" name="Google Shape;3231;p17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32" name="Google Shape;3232;p175"/>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175"/>
          <p:cNvGrpSpPr/>
          <p:nvPr/>
        </p:nvGrpSpPr>
        <p:grpSpPr>
          <a:xfrm>
            <a:off x="457200" y="2000125"/>
            <a:ext cx="776889" cy="621300"/>
            <a:chOff x="457200" y="1378813"/>
            <a:chExt cx="776889" cy="621300"/>
          </a:xfrm>
        </p:grpSpPr>
        <p:sp>
          <p:nvSpPr>
            <p:cNvPr id="3234" name="Google Shape;3234;p17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35" name="Google Shape;3235;p17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6" name="Google Shape;3236;p175"/>
          <p:cNvGrpSpPr/>
          <p:nvPr/>
        </p:nvGrpSpPr>
        <p:grpSpPr>
          <a:xfrm>
            <a:off x="457200" y="2692850"/>
            <a:ext cx="776889" cy="621300"/>
            <a:chOff x="457200" y="1378813"/>
            <a:chExt cx="776889" cy="621300"/>
          </a:xfrm>
        </p:grpSpPr>
        <p:sp>
          <p:nvSpPr>
            <p:cNvPr id="3237" name="Google Shape;3237;p17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38" name="Google Shape;3238;p175"/>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9" name="Google Shape;3239;p175"/>
          <p:cNvGrpSpPr/>
          <p:nvPr/>
        </p:nvGrpSpPr>
        <p:grpSpPr>
          <a:xfrm>
            <a:off x="457200" y="3390350"/>
            <a:ext cx="776889" cy="621300"/>
            <a:chOff x="457200" y="1378813"/>
            <a:chExt cx="776889" cy="621300"/>
          </a:xfrm>
        </p:grpSpPr>
        <p:sp>
          <p:nvSpPr>
            <p:cNvPr id="3240" name="Google Shape;3240;p175"/>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41" name="Google Shape;3241;p175"/>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2" name="Google Shape;3242;p175"/>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3" name="Google Shape;3243;p17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7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7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7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7" name="Google Shape;3247;p175"/>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8" name="Google Shape;3248;p175"/>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49" name="Google Shape;3249;p175"/>
          <p:cNvGrpSpPr/>
          <p:nvPr/>
        </p:nvGrpSpPr>
        <p:grpSpPr>
          <a:xfrm>
            <a:off x="469500" y="4083075"/>
            <a:ext cx="776889" cy="621300"/>
            <a:chOff x="457200" y="1378813"/>
            <a:chExt cx="776889" cy="621300"/>
          </a:xfrm>
        </p:grpSpPr>
        <p:sp>
          <p:nvSpPr>
            <p:cNvPr id="3250" name="Google Shape;3250;p175"/>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51" name="Google Shape;3251;p175"/>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17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7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3254"/>
        <p:cNvGrpSpPr/>
        <p:nvPr/>
      </p:nvGrpSpPr>
      <p:grpSpPr>
        <a:xfrm>
          <a:off x="0" y="0"/>
          <a:ext cx="0" cy="0"/>
          <a:chOff x="0" y="0"/>
          <a:chExt cx="0" cy="0"/>
        </a:xfrm>
      </p:grpSpPr>
      <p:sp>
        <p:nvSpPr>
          <p:cNvPr id="3255" name="Google Shape;3255;p17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7" name="Google Shape;3257;p1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58" name="Google Shape;3258;p1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59" name="Google Shape;3259;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60" name="Google Shape;3260;p1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61" name="Google Shape;3261;p1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62" name="Google Shape;3262;p176"/>
          <p:cNvGrpSpPr/>
          <p:nvPr/>
        </p:nvGrpSpPr>
        <p:grpSpPr>
          <a:xfrm>
            <a:off x="457200" y="1237825"/>
            <a:ext cx="776900" cy="486300"/>
            <a:chOff x="457200" y="1466425"/>
            <a:chExt cx="776900" cy="486300"/>
          </a:xfrm>
        </p:grpSpPr>
        <p:sp>
          <p:nvSpPr>
            <p:cNvPr id="3263" name="Google Shape;3263;p1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64" name="Google Shape;3264;p1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5" name="Google Shape;3265;p176"/>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6" name="Google Shape;3266;p17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7" name="Google Shape;3267;p176"/>
          <p:cNvGrpSpPr/>
          <p:nvPr/>
        </p:nvGrpSpPr>
        <p:grpSpPr>
          <a:xfrm>
            <a:off x="457200" y="1828900"/>
            <a:ext cx="776900" cy="486300"/>
            <a:chOff x="457200" y="1466425"/>
            <a:chExt cx="776900" cy="486300"/>
          </a:xfrm>
        </p:grpSpPr>
        <p:sp>
          <p:nvSpPr>
            <p:cNvPr id="3268" name="Google Shape;3268;p1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69" name="Google Shape;3269;p1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0" name="Google Shape;3270;p17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176"/>
          <p:cNvGrpSpPr/>
          <p:nvPr/>
        </p:nvGrpSpPr>
        <p:grpSpPr>
          <a:xfrm>
            <a:off x="457200" y="2419975"/>
            <a:ext cx="776900" cy="486300"/>
            <a:chOff x="457200" y="1466425"/>
            <a:chExt cx="776900" cy="486300"/>
          </a:xfrm>
        </p:grpSpPr>
        <p:sp>
          <p:nvSpPr>
            <p:cNvPr id="3272" name="Google Shape;3272;p1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3" name="Google Shape;3273;p1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4" name="Google Shape;3274;p17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5" name="Google Shape;3275;p176"/>
          <p:cNvGrpSpPr/>
          <p:nvPr/>
        </p:nvGrpSpPr>
        <p:grpSpPr>
          <a:xfrm>
            <a:off x="457200" y="3011050"/>
            <a:ext cx="776900" cy="486300"/>
            <a:chOff x="457200" y="1466425"/>
            <a:chExt cx="776900" cy="486300"/>
          </a:xfrm>
        </p:grpSpPr>
        <p:sp>
          <p:nvSpPr>
            <p:cNvPr id="3276" name="Google Shape;3276;p1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77" name="Google Shape;3277;p1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8" name="Google Shape;3278;p17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9" name="Google Shape;3279;p176"/>
          <p:cNvGrpSpPr/>
          <p:nvPr/>
        </p:nvGrpSpPr>
        <p:grpSpPr>
          <a:xfrm>
            <a:off x="457200" y="3602137"/>
            <a:ext cx="776900" cy="486300"/>
            <a:chOff x="457200" y="1466425"/>
            <a:chExt cx="776900" cy="486300"/>
          </a:xfrm>
        </p:grpSpPr>
        <p:sp>
          <p:nvSpPr>
            <p:cNvPr id="3280" name="Google Shape;3280;p1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81" name="Google Shape;3281;p1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2" name="Google Shape;3282;p17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3" name="Google Shape;3283;p176"/>
          <p:cNvGrpSpPr/>
          <p:nvPr/>
        </p:nvGrpSpPr>
        <p:grpSpPr>
          <a:xfrm>
            <a:off x="457200" y="4193262"/>
            <a:ext cx="776900" cy="486300"/>
            <a:chOff x="457200" y="1466425"/>
            <a:chExt cx="776900" cy="486300"/>
          </a:xfrm>
        </p:grpSpPr>
        <p:sp>
          <p:nvSpPr>
            <p:cNvPr id="3284" name="Google Shape;3284;p1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5" name="Google Shape;3285;p1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6" name="Google Shape;3286;p176"/>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7" name="Google Shape;3287;p176"/>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8" name="Google Shape;3288;p17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9" name="Google Shape;3289;p176"/>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0" name="Google Shape;3290;p176"/>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291"/>
        <p:cNvGrpSpPr/>
        <p:nvPr/>
      </p:nvGrpSpPr>
      <p:grpSpPr>
        <a:xfrm>
          <a:off x="0" y="0"/>
          <a:ext cx="0" cy="0"/>
          <a:chOff x="0" y="0"/>
          <a:chExt cx="0" cy="0"/>
        </a:xfrm>
      </p:grpSpPr>
      <p:sp>
        <p:nvSpPr>
          <p:cNvPr id="3292" name="Google Shape;3292;p177"/>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4" name="Google Shape;3294;p1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95" name="Google Shape;3295;p1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96" name="Google Shape;3296;p1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97" name="Google Shape;3297;p1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98" name="Google Shape;3298;p1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99" name="Google Shape;3299;p177"/>
          <p:cNvGrpSpPr/>
          <p:nvPr/>
        </p:nvGrpSpPr>
        <p:grpSpPr>
          <a:xfrm>
            <a:off x="457200" y="1237825"/>
            <a:ext cx="776900" cy="486300"/>
            <a:chOff x="457200" y="1466425"/>
            <a:chExt cx="776900" cy="486300"/>
          </a:xfrm>
        </p:grpSpPr>
        <p:sp>
          <p:nvSpPr>
            <p:cNvPr id="3300" name="Google Shape;3300;p177"/>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01" name="Google Shape;3301;p177"/>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2" name="Google Shape;3302;p177"/>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3" name="Google Shape;3303;p177"/>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4" name="Google Shape;3304;p177"/>
          <p:cNvGrpSpPr/>
          <p:nvPr/>
        </p:nvGrpSpPr>
        <p:grpSpPr>
          <a:xfrm>
            <a:off x="457200" y="1828900"/>
            <a:ext cx="776900" cy="486300"/>
            <a:chOff x="457200" y="1466425"/>
            <a:chExt cx="776900" cy="486300"/>
          </a:xfrm>
        </p:grpSpPr>
        <p:sp>
          <p:nvSpPr>
            <p:cNvPr id="3305" name="Google Shape;3305;p177"/>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06" name="Google Shape;3306;p177"/>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177"/>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8" name="Google Shape;3308;p177"/>
          <p:cNvGrpSpPr/>
          <p:nvPr/>
        </p:nvGrpSpPr>
        <p:grpSpPr>
          <a:xfrm>
            <a:off x="457200" y="2419975"/>
            <a:ext cx="776900" cy="486300"/>
            <a:chOff x="457200" y="1466425"/>
            <a:chExt cx="776900" cy="486300"/>
          </a:xfrm>
        </p:grpSpPr>
        <p:sp>
          <p:nvSpPr>
            <p:cNvPr id="3309" name="Google Shape;3309;p1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10" name="Google Shape;3310;p1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1" name="Google Shape;3311;p177"/>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2" name="Google Shape;3312;p177"/>
          <p:cNvGrpSpPr/>
          <p:nvPr/>
        </p:nvGrpSpPr>
        <p:grpSpPr>
          <a:xfrm>
            <a:off x="457200" y="3011050"/>
            <a:ext cx="776900" cy="486300"/>
            <a:chOff x="457200" y="1466425"/>
            <a:chExt cx="776900" cy="486300"/>
          </a:xfrm>
        </p:grpSpPr>
        <p:sp>
          <p:nvSpPr>
            <p:cNvPr id="3313" name="Google Shape;3313;p177"/>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14" name="Google Shape;3314;p177"/>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5" name="Google Shape;3315;p177"/>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6" name="Google Shape;3316;p177"/>
          <p:cNvGrpSpPr/>
          <p:nvPr/>
        </p:nvGrpSpPr>
        <p:grpSpPr>
          <a:xfrm>
            <a:off x="457200" y="3602137"/>
            <a:ext cx="776900" cy="486300"/>
            <a:chOff x="457200" y="1466425"/>
            <a:chExt cx="776900" cy="486300"/>
          </a:xfrm>
        </p:grpSpPr>
        <p:sp>
          <p:nvSpPr>
            <p:cNvPr id="3317" name="Google Shape;3317;p177"/>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18" name="Google Shape;3318;p177"/>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177"/>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0" name="Google Shape;3320;p177"/>
          <p:cNvGrpSpPr/>
          <p:nvPr/>
        </p:nvGrpSpPr>
        <p:grpSpPr>
          <a:xfrm>
            <a:off x="457200" y="4193262"/>
            <a:ext cx="776900" cy="486300"/>
            <a:chOff x="457200" y="1466425"/>
            <a:chExt cx="776900" cy="486300"/>
          </a:xfrm>
        </p:grpSpPr>
        <p:sp>
          <p:nvSpPr>
            <p:cNvPr id="3321" name="Google Shape;3321;p1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22" name="Google Shape;3322;p1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177"/>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4" name="Google Shape;3324;p177"/>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5" name="Google Shape;3325;p177"/>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6" name="Google Shape;3326;p177"/>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7" name="Google Shape;3327;p177"/>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28"/>
        <p:cNvGrpSpPr/>
        <p:nvPr/>
      </p:nvGrpSpPr>
      <p:grpSpPr>
        <a:xfrm>
          <a:off x="0" y="0"/>
          <a:ext cx="0" cy="0"/>
          <a:chOff x="0" y="0"/>
          <a:chExt cx="0" cy="0"/>
        </a:xfrm>
      </p:grpSpPr>
      <p:sp>
        <p:nvSpPr>
          <p:cNvPr id="3329" name="Google Shape;3329;p178"/>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1" name="Google Shape;3331;p1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32" name="Google Shape;3332;p1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33" name="Google Shape;3333;p1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4" name="Google Shape;3334;p1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35" name="Google Shape;3335;p1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36" name="Google Shape;3336;p178"/>
          <p:cNvGrpSpPr/>
          <p:nvPr/>
        </p:nvGrpSpPr>
        <p:grpSpPr>
          <a:xfrm>
            <a:off x="457222" y="1149803"/>
            <a:ext cx="713194" cy="446423"/>
            <a:chOff x="457200" y="1466425"/>
            <a:chExt cx="776900" cy="486300"/>
          </a:xfrm>
        </p:grpSpPr>
        <p:sp>
          <p:nvSpPr>
            <p:cNvPr id="3337" name="Google Shape;3337;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338" name="Google Shape;3338;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9" name="Google Shape;3339;p178"/>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40" name="Google Shape;3340;p178"/>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1" name="Google Shape;3341;p178"/>
          <p:cNvGrpSpPr/>
          <p:nvPr/>
        </p:nvGrpSpPr>
        <p:grpSpPr>
          <a:xfrm>
            <a:off x="457222" y="1672428"/>
            <a:ext cx="713194" cy="446423"/>
            <a:chOff x="457200" y="1466425"/>
            <a:chExt cx="776900" cy="486300"/>
          </a:xfrm>
        </p:grpSpPr>
        <p:sp>
          <p:nvSpPr>
            <p:cNvPr id="3342" name="Google Shape;3342;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43" name="Google Shape;3343;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4" name="Google Shape;3344;p178"/>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45" name="Google Shape;3345;p178"/>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6" name="Google Shape;3346;p178"/>
          <p:cNvGrpSpPr/>
          <p:nvPr/>
        </p:nvGrpSpPr>
        <p:grpSpPr>
          <a:xfrm>
            <a:off x="457197" y="2195578"/>
            <a:ext cx="713194" cy="446423"/>
            <a:chOff x="457200" y="1466425"/>
            <a:chExt cx="776900" cy="486300"/>
          </a:xfrm>
        </p:grpSpPr>
        <p:sp>
          <p:nvSpPr>
            <p:cNvPr id="3347" name="Google Shape;3347;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48" name="Google Shape;3348;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9" name="Google Shape;3349;p178"/>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0" name="Google Shape;3350;p178"/>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178"/>
          <p:cNvGrpSpPr/>
          <p:nvPr/>
        </p:nvGrpSpPr>
        <p:grpSpPr>
          <a:xfrm>
            <a:off x="457197" y="2718203"/>
            <a:ext cx="713194" cy="446423"/>
            <a:chOff x="457200" y="1466425"/>
            <a:chExt cx="776900" cy="486300"/>
          </a:xfrm>
        </p:grpSpPr>
        <p:sp>
          <p:nvSpPr>
            <p:cNvPr id="3352" name="Google Shape;3352;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53" name="Google Shape;3353;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4" name="Google Shape;3354;p178"/>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5" name="Google Shape;3355;p178"/>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6" name="Google Shape;3356;p178"/>
          <p:cNvGrpSpPr/>
          <p:nvPr/>
        </p:nvGrpSpPr>
        <p:grpSpPr>
          <a:xfrm>
            <a:off x="457222" y="3240828"/>
            <a:ext cx="713194" cy="446423"/>
            <a:chOff x="457200" y="1466425"/>
            <a:chExt cx="776900" cy="486300"/>
          </a:xfrm>
        </p:grpSpPr>
        <p:sp>
          <p:nvSpPr>
            <p:cNvPr id="3357" name="Google Shape;3357;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8" name="Google Shape;3358;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9" name="Google Shape;3359;p178"/>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0" name="Google Shape;3360;p178"/>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1" name="Google Shape;3361;p178"/>
          <p:cNvGrpSpPr/>
          <p:nvPr/>
        </p:nvGrpSpPr>
        <p:grpSpPr>
          <a:xfrm>
            <a:off x="457222" y="3763453"/>
            <a:ext cx="713194" cy="446423"/>
            <a:chOff x="457200" y="1466425"/>
            <a:chExt cx="776900" cy="486300"/>
          </a:xfrm>
        </p:grpSpPr>
        <p:sp>
          <p:nvSpPr>
            <p:cNvPr id="3362" name="Google Shape;3362;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63" name="Google Shape;3363;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178"/>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5" name="Google Shape;3365;p178"/>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6" name="Google Shape;3366;p178"/>
          <p:cNvGrpSpPr/>
          <p:nvPr/>
        </p:nvGrpSpPr>
        <p:grpSpPr>
          <a:xfrm>
            <a:off x="457222" y="4311603"/>
            <a:ext cx="713194" cy="446423"/>
            <a:chOff x="457200" y="1466425"/>
            <a:chExt cx="776900" cy="486300"/>
          </a:xfrm>
        </p:grpSpPr>
        <p:sp>
          <p:nvSpPr>
            <p:cNvPr id="3367" name="Google Shape;3367;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368" name="Google Shape;3368;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9" name="Google Shape;3369;p178"/>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370"/>
        <p:cNvGrpSpPr/>
        <p:nvPr/>
      </p:nvGrpSpPr>
      <p:grpSpPr>
        <a:xfrm>
          <a:off x="0" y="0"/>
          <a:ext cx="0" cy="0"/>
          <a:chOff x="0" y="0"/>
          <a:chExt cx="0" cy="0"/>
        </a:xfrm>
      </p:grpSpPr>
      <p:sp>
        <p:nvSpPr>
          <p:cNvPr id="3371" name="Google Shape;3371;p1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2" name="Google Shape;3372;p1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73" name="Google Shape;3373;p1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74" name="Google Shape;3374;p1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75" name="Google Shape;3375;p1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76" name="Google Shape;3376;p1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7" name="Google Shape;3377;p17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179"/>
          <p:cNvGrpSpPr/>
          <p:nvPr/>
        </p:nvGrpSpPr>
        <p:grpSpPr>
          <a:xfrm>
            <a:off x="457427" y="3873038"/>
            <a:ext cx="602564" cy="377174"/>
            <a:chOff x="457200" y="1466425"/>
            <a:chExt cx="776900" cy="486300"/>
          </a:xfrm>
        </p:grpSpPr>
        <p:sp>
          <p:nvSpPr>
            <p:cNvPr id="3379" name="Google Shape;3379;p1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0" name="Google Shape;3380;p1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17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2" name="Google Shape;3382;p17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179"/>
          <p:cNvGrpSpPr/>
          <p:nvPr/>
        </p:nvGrpSpPr>
        <p:grpSpPr>
          <a:xfrm>
            <a:off x="457315" y="4311142"/>
            <a:ext cx="602564" cy="377174"/>
            <a:chOff x="457200" y="1466425"/>
            <a:chExt cx="776900" cy="486300"/>
          </a:xfrm>
        </p:grpSpPr>
        <p:sp>
          <p:nvSpPr>
            <p:cNvPr id="3384" name="Google Shape;3384;p1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385" name="Google Shape;3385;p1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6" name="Google Shape;3386;p17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7" name="Google Shape;3387;p17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8" name="Google Shape;3388;p179"/>
          <p:cNvGrpSpPr/>
          <p:nvPr/>
        </p:nvGrpSpPr>
        <p:grpSpPr>
          <a:xfrm>
            <a:off x="457377" y="2996663"/>
            <a:ext cx="602564" cy="377174"/>
            <a:chOff x="457200" y="1466425"/>
            <a:chExt cx="776900" cy="486300"/>
          </a:xfrm>
        </p:grpSpPr>
        <p:sp>
          <p:nvSpPr>
            <p:cNvPr id="3389" name="Google Shape;3389;p1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90" name="Google Shape;3390;p1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1" name="Google Shape;3391;p17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2" name="Google Shape;3392;p17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3" name="Google Shape;3393;p179"/>
          <p:cNvGrpSpPr/>
          <p:nvPr/>
        </p:nvGrpSpPr>
        <p:grpSpPr>
          <a:xfrm>
            <a:off x="457265" y="3434767"/>
            <a:ext cx="602564" cy="377174"/>
            <a:chOff x="457200" y="1466425"/>
            <a:chExt cx="776900" cy="486300"/>
          </a:xfrm>
        </p:grpSpPr>
        <p:sp>
          <p:nvSpPr>
            <p:cNvPr id="3394" name="Google Shape;3394;p1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395" name="Google Shape;3395;p1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6" name="Google Shape;3396;p17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7" name="Google Shape;3397;p17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179"/>
          <p:cNvGrpSpPr/>
          <p:nvPr/>
        </p:nvGrpSpPr>
        <p:grpSpPr>
          <a:xfrm>
            <a:off x="457402" y="2135288"/>
            <a:ext cx="602564" cy="377174"/>
            <a:chOff x="457200" y="1466425"/>
            <a:chExt cx="776900" cy="486300"/>
          </a:xfrm>
        </p:grpSpPr>
        <p:sp>
          <p:nvSpPr>
            <p:cNvPr id="3399" name="Google Shape;3399;p1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00" name="Google Shape;3400;p1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1" name="Google Shape;3401;p179"/>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2" name="Google Shape;3402;p17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3" name="Google Shape;3403;p179"/>
          <p:cNvGrpSpPr/>
          <p:nvPr/>
        </p:nvGrpSpPr>
        <p:grpSpPr>
          <a:xfrm>
            <a:off x="457290" y="2573392"/>
            <a:ext cx="602564" cy="377174"/>
            <a:chOff x="457200" y="1466425"/>
            <a:chExt cx="776900" cy="486300"/>
          </a:xfrm>
        </p:grpSpPr>
        <p:sp>
          <p:nvSpPr>
            <p:cNvPr id="3404" name="Google Shape;3404;p1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05" name="Google Shape;3405;p1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6" name="Google Shape;3406;p179"/>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7" name="Google Shape;3407;p17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8" name="Google Shape;3408;p179"/>
          <p:cNvGrpSpPr/>
          <p:nvPr/>
        </p:nvGrpSpPr>
        <p:grpSpPr>
          <a:xfrm>
            <a:off x="457352" y="1258913"/>
            <a:ext cx="602564" cy="377174"/>
            <a:chOff x="457200" y="1466425"/>
            <a:chExt cx="776900" cy="486300"/>
          </a:xfrm>
        </p:grpSpPr>
        <p:sp>
          <p:nvSpPr>
            <p:cNvPr id="3409" name="Google Shape;3409;p1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10" name="Google Shape;3410;p1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1" name="Google Shape;3411;p179"/>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2" name="Google Shape;3412;p17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3" name="Google Shape;3413;p179"/>
          <p:cNvGrpSpPr/>
          <p:nvPr/>
        </p:nvGrpSpPr>
        <p:grpSpPr>
          <a:xfrm>
            <a:off x="457240" y="1697017"/>
            <a:ext cx="602564" cy="377174"/>
            <a:chOff x="457200" y="1466425"/>
            <a:chExt cx="776900" cy="486300"/>
          </a:xfrm>
        </p:grpSpPr>
        <p:sp>
          <p:nvSpPr>
            <p:cNvPr id="3414" name="Google Shape;3414;p17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15" name="Google Shape;3415;p17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6" name="Google Shape;3416;p179"/>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417"/>
        <p:cNvGrpSpPr/>
        <p:nvPr/>
      </p:nvGrpSpPr>
      <p:grpSpPr>
        <a:xfrm>
          <a:off x="0" y="0"/>
          <a:ext cx="0" cy="0"/>
          <a:chOff x="0" y="0"/>
          <a:chExt cx="0" cy="0"/>
        </a:xfrm>
      </p:grpSpPr>
      <p:sp>
        <p:nvSpPr>
          <p:cNvPr id="3418" name="Google Shape;3418;p1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9" name="Google Shape;3419;p1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20" name="Google Shape;3420;p1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21" name="Google Shape;3421;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22" name="Google Shape;3422;p1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23" name="Google Shape;3423;p1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4" name="Google Shape;3424;p180"/>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5" name="Google Shape;3425;p180"/>
          <p:cNvGrpSpPr/>
          <p:nvPr/>
        </p:nvGrpSpPr>
        <p:grpSpPr>
          <a:xfrm>
            <a:off x="457427" y="3873038"/>
            <a:ext cx="602564" cy="377174"/>
            <a:chOff x="457200" y="1466425"/>
            <a:chExt cx="776900" cy="486300"/>
          </a:xfrm>
        </p:grpSpPr>
        <p:sp>
          <p:nvSpPr>
            <p:cNvPr id="3426" name="Google Shape;3426;p180"/>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27" name="Google Shape;3427;p180"/>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180"/>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9" name="Google Shape;3429;p180"/>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180"/>
          <p:cNvGrpSpPr/>
          <p:nvPr/>
        </p:nvGrpSpPr>
        <p:grpSpPr>
          <a:xfrm>
            <a:off x="457315" y="4311142"/>
            <a:ext cx="602564" cy="377174"/>
            <a:chOff x="457200" y="1466425"/>
            <a:chExt cx="776900" cy="486300"/>
          </a:xfrm>
        </p:grpSpPr>
        <p:sp>
          <p:nvSpPr>
            <p:cNvPr id="3431" name="Google Shape;3431;p18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2" name="Google Shape;3432;p18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3" name="Google Shape;3433;p180"/>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4" name="Google Shape;3434;p180"/>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180"/>
          <p:cNvGrpSpPr/>
          <p:nvPr/>
        </p:nvGrpSpPr>
        <p:grpSpPr>
          <a:xfrm>
            <a:off x="457377" y="2996663"/>
            <a:ext cx="602564" cy="377174"/>
            <a:chOff x="457200" y="1466425"/>
            <a:chExt cx="776900" cy="486300"/>
          </a:xfrm>
        </p:grpSpPr>
        <p:sp>
          <p:nvSpPr>
            <p:cNvPr id="3436" name="Google Shape;3436;p180"/>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37" name="Google Shape;3437;p180"/>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8" name="Google Shape;3438;p180"/>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9" name="Google Shape;3439;p180"/>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0" name="Google Shape;3440;p180"/>
          <p:cNvGrpSpPr/>
          <p:nvPr/>
        </p:nvGrpSpPr>
        <p:grpSpPr>
          <a:xfrm>
            <a:off x="457265" y="3434767"/>
            <a:ext cx="602564" cy="377174"/>
            <a:chOff x="457200" y="1466425"/>
            <a:chExt cx="776900" cy="486300"/>
          </a:xfrm>
        </p:grpSpPr>
        <p:sp>
          <p:nvSpPr>
            <p:cNvPr id="3441" name="Google Shape;3441;p180"/>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442" name="Google Shape;3442;p180"/>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3" name="Google Shape;3443;p180"/>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4" name="Google Shape;3444;p180"/>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180"/>
          <p:cNvGrpSpPr/>
          <p:nvPr/>
        </p:nvGrpSpPr>
        <p:grpSpPr>
          <a:xfrm>
            <a:off x="457402" y="2135288"/>
            <a:ext cx="602564" cy="377174"/>
            <a:chOff x="457200" y="1466425"/>
            <a:chExt cx="776900" cy="486300"/>
          </a:xfrm>
        </p:grpSpPr>
        <p:sp>
          <p:nvSpPr>
            <p:cNvPr id="3446" name="Google Shape;3446;p180"/>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47" name="Google Shape;3447;p180"/>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180"/>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9" name="Google Shape;3449;p180"/>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0" name="Google Shape;3450;p180"/>
          <p:cNvGrpSpPr/>
          <p:nvPr/>
        </p:nvGrpSpPr>
        <p:grpSpPr>
          <a:xfrm>
            <a:off x="457290" y="2573392"/>
            <a:ext cx="602564" cy="377174"/>
            <a:chOff x="457200" y="1466425"/>
            <a:chExt cx="776900" cy="486300"/>
          </a:xfrm>
        </p:grpSpPr>
        <p:sp>
          <p:nvSpPr>
            <p:cNvPr id="3451" name="Google Shape;3451;p18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52" name="Google Shape;3452;p18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3" name="Google Shape;3453;p180"/>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4" name="Google Shape;3454;p180"/>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5" name="Google Shape;3455;p180"/>
          <p:cNvGrpSpPr/>
          <p:nvPr/>
        </p:nvGrpSpPr>
        <p:grpSpPr>
          <a:xfrm>
            <a:off x="457352" y="1258913"/>
            <a:ext cx="602564" cy="377174"/>
            <a:chOff x="457200" y="1466425"/>
            <a:chExt cx="776900" cy="486300"/>
          </a:xfrm>
        </p:grpSpPr>
        <p:sp>
          <p:nvSpPr>
            <p:cNvPr id="3456" name="Google Shape;3456;p180"/>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57" name="Google Shape;3457;p180"/>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8" name="Google Shape;3458;p180"/>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9" name="Google Shape;3459;p180"/>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180"/>
          <p:cNvGrpSpPr/>
          <p:nvPr/>
        </p:nvGrpSpPr>
        <p:grpSpPr>
          <a:xfrm>
            <a:off x="457240" y="1697017"/>
            <a:ext cx="602564" cy="377174"/>
            <a:chOff x="457200" y="1466425"/>
            <a:chExt cx="776900" cy="486300"/>
          </a:xfrm>
        </p:grpSpPr>
        <p:sp>
          <p:nvSpPr>
            <p:cNvPr id="3461" name="Google Shape;3461;p180"/>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62" name="Google Shape;3462;p180"/>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3" name="Google Shape;3463;p180"/>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3464"/>
        <p:cNvGrpSpPr/>
        <p:nvPr/>
      </p:nvGrpSpPr>
      <p:grpSpPr>
        <a:xfrm>
          <a:off x="0" y="0"/>
          <a:ext cx="0" cy="0"/>
          <a:chOff x="0" y="0"/>
          <a:chExt cx="0" cy="0"/>
        </a:xfrm>
      </p:grpSpPr>
      <p:sp>
        <p:nvSpPr>
          <p:cNvPr id="3465" name="Google Shape;3465;p1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6" name="Google Shape;3466;p1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67" name="Google Shape;3467;p1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68" name="Google Shape;3468;p1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69" name="Google Shape;3469;p1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70" name="Google Shape;3470;p1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71" name="Google Shape;3471;p181"/>
          <p:cNvGrpSpPr/>
          <p:nvPr/>
        </p:nvGrpSpPr>
        <p:grpSpPr>
          <a:xfrm>
            <a:off x="457181" y="1345103"/>
            <a:ext cx="533372" cy="533480"/>
            <a:chOff x="457200" y="1378813"/>
            <a:chExt cx="695400" cy="695450"/>
          </a:xfrm>
        </p:grpSpPr>
        <p:sp>
          <p:nvSpPr>
            <p:cNvPr id="3472" name="Google Shape;3472;p18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473" name="Google Shape;3473;p181"/>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4" name="Google Shape;3474;p18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81"/>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76" name="Google Shape;3476;p181"/>
          <p:cNvGrpSpPr/>
          <p:nvPr/>
        </p:nvGrpSpPr>
        <p:grpSpPr>
          <a:xfrm>
            <a:off x="3305156" y="1345103"/>
            <a:ext cx="533372" cy="533480"/>
            <a:chOff x="457200" y="1378813"/>
            <a:chExt cx="695400" cy="695450"/>
          </a:xfrm>
        </p:grpSpPr>
        <p:sp>
          <p:nvSpPr>
            <p:cNvPr id="3477" name="Google Shape;3477;p18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478" name="Google Shape;3478;p18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9" name="Google Shape;3479;p181"/>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81"/>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81" name="Google Shape;3481;p181"/>
          <p:cNvGrpSpPr/>
          <p:nvPr/>
        </p:nvGrpSpPr>
        <p:grpSpPr>
          <a:xfrm>
            <a:off x="6134081" y="1345853"/>
            <a:ext cx="533372" cy="533480"/>
            <a:chOff x="457200" y="1378813"/>
            <a:chExt cx="695400" cy="695450"/>
          </a:xfrm>
        </p:grpSpPr>
        <p:sp>
          <p:nvSpPr>
            <p:cNvPr id="3482" name="Google Shape;3482;p18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483" name="Google Shape;3483;p18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4" name="Google Shape;3484;p18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81"/>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3486"/>
        <p:cNvGrpSpPr/>
        <p:nvPr/>
      </p:nvGrpSpPr>
      <p:grpSpPr>
        <a:xfrm>
          <a:off x="0" y="0"/>
          <a:ext cx="0" cy="0"/>
          <a:chOff x="0" y="0"/>
          <a:chExt cx="0" cy="0"/>
        </a:xfrm>
      </p:grpSpPr>
      <p:pic>
        <p:nvPicPr>
          <p:cNvPr id="3487" name="Google Shape;3487;p182"/>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3488" name="Google Shape;3488;p18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0" name="Google Shape;3490;p1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91" name="Google Shape;3491;p1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2" name="Google Shape;3492;p1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93" name="Google Shape;3493;p1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94" name="Google Shape;3494;p1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95" name="Google Shape;3495;p182"/>
          <p:cNvGrpSpPr/>
          <p:nvPr/>
        </p:nvGrpSpPr>
        <p:grpSpPr>
          <a:xfrm>
            <a:off x="457206" y="1421303"/>
            <a:ext cx="533372" cy="533480"/>
            <a:chOff x="457200" y="1378813"/>
            <a:chExt cx="695400" cy="695450"/>
          </a:xfrm>
        </p:grpSpPr>
        <p:sp>
          <p:nvSpPr>
            <p:cNvPr id="3496" name="Google Shape;3496;p182"/>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497" name="Google Shape;3497;p182"/>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8" name="Google Shape;3498;p182"/>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9" name="Google Shape;3499;p182"/>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0" name="Google Shape;3500;p18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182"/>
          <p:cNvGrpSpPr/>
          <p:nvPr/>
        </p:nvGrpSpPr>
        <p:grpSpPr>
          <a:xfrm>
            <a:off x="4936306" y="1423553"/>
            <a:ext cx="533372" cy="533480"/>
            <a:chOff x="457200" y="1378813"/>
            <a:chExt cx="695400" cy="695450"/>
          </a:xfrm>
        </p:grpSpPr>
        <p:sp>
          <p:nvSpPr>
            <p:cNvPr id="3502" name="Google Shape;3502;p18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503" name="Google Shape;3503;p182"/>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4" name="Google Shape;3504;p182"/>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5" name="Google Shape;3505;p182"/>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3506"/>
        <p:cNvGrpSpPr/>
        <p:nvPr/>
      </p:nvGrpSpPr>
      <p:grpSpPr>
        <a:xfrm>
          <a:off x="0" y="0"/>
          <a:ext cx="0" cy="0"/>
          <a:chOff x="0" y="0"/>
          <a:chExt cx="0" cy="0"/>
        </a:xfrm>
      </p:grpSpPr>
      <p:sp>
        <p:nvSpPr>
          <p:cNvPr id="3507" name="Google Shape;3507;p1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8" name="Google Shape;3508;p1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09" name="Google Shape;3509;p1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10" name="Google Shape;3510;p1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11" name="Google Shape;3511;p1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12" name="Google Shape;3512;p1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3" name="Google Shape;3513;p183"/>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514" name="Google Shape;3514;p183"/>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83"/>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83"/>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83"/>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83"/>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519" name="Google Shape;3519;p183"/>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520" name="Google Shape;3520;p183"/>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83"/>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83"/>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83"/>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83"/>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525" name="Google Shape;3525;p183"/>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526" name="Google Shape;3526;p183"/>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83"/>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83"/>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9" name="Google Shape;3529;p183"/>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530" name="Google Shape;3530;p183"/>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1" name="Google Shape;3531;p183"/>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2" name="Google Shape;3532;p183"/>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3533"/>
        <p:cNvGrpSpPr/>
        <p:nvPr/>
      </p:nvGrpSpPr>
      <p:grpSpPr>
        <a:xfrm>
          <a:off x="0" y="0"/>
          <a:ext cx="0" cy="0"/>
          <a:chOff x="0" y="0"/>
          <a:chExt cx="0" cy="0"/>
        </a:xfrm>
      </p:grpSpPr>
      <p:sp>
        <p:nvSpPr>
          <p:cNvPr id="3534" name="Google Shape;3534;p1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6" name="Google Shape;3536;p1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37" name="Google Shape;3537;p1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38" name="Google Shape;3538;p1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39" name="Google Shape;3539;p1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40" name="Google Shape;3540;p1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1" name="Google Shape;3541;p1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2" name="Google Shape;3542;p1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6" name="Google Shape;3546;p1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7" name="Google Shape;3547;p1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548" name="Google Shape;3548;p18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549" name="Google Shape;3549;p184"/>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3550" name="Google Shape;3550;p184"/>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3551" name="Google Shape;3551;p18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3552"/>
        <p:cNvGrpSpPr/>
        <p:nvPr/>
      </p:nvGrpSpPr>
      <p:grpSpPr>
        <a:xfrm>
          <a:off x="0" y="0"/>
          <a:ext cx="0" cy="0"/>
          <a:chOff x="0" y="0"/>
          <a:chExt cx="0" cy="0"/>
        </a:xfrm>
      </p:grpSpPr>
      <p:sp>
        <p:nvSpPr>
          <p:cNvPr id="3553" name="Google Shape;3553;p18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5" name="Google Shape;3555;p1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56" name="Google Shape;3556;p1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57" name="Google Shape;3557;p1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58" name="Google Shape;3558;p1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59" name="Google Shape;3559;p1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0" name="Google Shape;3560;p18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1" name="Google Shape;3561;p18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8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8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8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5" name="Google Shape;3565;p18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6" name="Google Shape;3566;p18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567" name="Google Shape;3567;p185"/>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568" name="Google Shape;3568;p185"/>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3569" name="Google Shape;3569;p185"/>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3570" name="Google Shape;3570;p185"/>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3571"/>
        <p:cNvGrpSpPr/>
        <p:nvPr/>
      </p:nvGrpSpPr>
      <p:grpSpPr>
        <a:xfrm>
          <a:off x="0" y="0"/>
          <a:ext cx="0" cy="0"/>
          <a:chOff x="0" y="0"/>
          <a:chExt cx="0" cy="0"/>
        </a:xfrm>
      </p:grpSpPr>
      <p:sp>
        <p:nvSpPr>
          <p:cNvPr id="3572" name="Google Shape;3572;p18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4" name="Google Shape;3574;p1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75" name="Google Shape;3575;p1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76" name="Google Shape;3576;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77" name="Google Shape;3577;p1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78" name="Google Shape;3578;p1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9" name="Google Shape;3579;p18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0" name="Google Shape;3580;p18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8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8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8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4" name="Google Shape;3584;p18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5" name="Google Shape;3585;p18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586" name="Google Shape;3586;p186"/>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3587" name="Google Shape;3587;p186"/>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3588" name="Google Shape;3588;p186"/>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3589" name="Google Shape;3589;p186"/>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3590"/>
        <p:cNvGrpSpPr/>
        <p:nvPr/>
      </p:nvGrpSpPr>
      <p:grpSpPr>
        <a:xfrm>
          <a:off x="0" y="0"/>
          <a:ext cx="0" cy="0"/>
          <a:chOff x="0" y="0"/>
          <a:chExt cx="0" cy="0"/>
        </a:xfrm>
      </p:grpSpPr>
      <p:sp>
        <p:nvSpPr>
          <p:cNvPr id="3591" name="Google Shape;3591;p18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3" name="Google Shape;3593;p1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94" name="Google Shape;3594;p1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95" name="Google Shape;3595;p1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96" name="Google Shape;3596;p1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97" name="Google Shape;3597;p1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8" name="Google Shape;3598;p187"/>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9" name="Google Shape;3599;p18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8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8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8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3" name="Google Shape;3603;p18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4" name="Google Shape;3604;p18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05" name="Google Shape;3605;p187"/>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3606" name="Google Shape;3606;p187"/>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3607" name="Google Shape;3607;p187"/>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3608" name="Google Shape;3608;p187"/>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3609"/>
        <p:cNvGrpSpPr/>
        <p:nvPr/>
      </p:nvGrpSpPr>
      <p:grpSpPr>
        <a:xfrm>
          <a:off x="0" y="0"/>
          <a:ext cx="0" cy="0"/>
          <a:chOff x="0" y="0"/>
          <a:chExt cx="0" cy="0"/>
        </a:xfrm>
      </p:grpSpPr>
      <p:sp>
        <p:nvSpPr>
          <p:cNvPr id="3610" name="Google Shape;3610;p1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2" name="Google Shape;3612;p1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13" name="Google Shape;3613;p1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14" name="Google Shape;3614;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15" name="Google Shape;3615;p1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16" name="Google Shape;3616;p1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7" name="Google Shape;3617;p1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8" name="Google Shape;3618;p1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2" name="Google Shape;3622;p1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3" name="Google Shape;3623;p1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4" name="Google Shape;3624;p1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26" name="Google Shape;3626;p18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627" name="Google Shape;3627;p188"/>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3628" name="Google Shape;3628;p18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629" name="Google Shape;3629;p188"/>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3630" name="Google Shape;3630;p18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3631"/>
        <p:cNvGrpSpPr/>
        <p:nvPr/>
      </p:nvGrpSpPr>
      <p:grpSpPr>
        <a:xfrm>
          <a:off x="0" y="0"/>
          <a:ext cx="0" cy="0"/>
          <a:chOff x="0" y="0"/>
          <a:chExt cx="0" cy="0"/>
        </a:xfrm>
      </p:grpSpPr>
      <p:sp>
        <p:nvSpPr>
          <p:cNvPr id="3632" name="Google Shape;3632;p18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4" name="Google Shape;3634;p1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35" name="Google Shape;3635;p1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36" name="Google Shape;3636;p1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37" name="Google Shape;3637;p1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38" name="Google Shape;3638;p1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9" name="Google Shape;3639;p18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0" name="Google Shape;3640;p18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8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8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8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4" name="Google Shape;3644;p18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5" name="Google Shape;3645;p18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6" name="Google Shape;3646;p18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8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48" name="Google Shape;3648;p189"/>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649" name="Google Shape;3649;p189"/>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3650" name="Google Shape;3650;p189"/>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651" name="Google Shape;3651;p189"/>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3652" name="Google Shape;3652;p189"/>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3653"/>
        <p:cNvGrpSpPr/>
        <p:nvPr/>
      </p:nvGrpSpPr>
      <p:grpSpPr>
        <a:xfrm>
          <a:off x="0" y="0"/>
          <a:ext cx="0" cy="0"/>
          <a:chOff x="0" y="0"/>
          <a:chExt cx="0" cy="0"/>
        </a:xfrm>
      </p:grpSpPr>
      <p:sp>
        <p:nvSpPr>
          <p:cNvPr id="3654" name="Google Shape;3654;p19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6" name="Google Shape;3656;p1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57" name="Google Shape;3657;p1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58" name="Google Shape;3658;p1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59" name="Google Shape;3659;p1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60" name="Google Shape;3660;p1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1" name="Google Shape;3661;p19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2" name="Google Shape;3662;p19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9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9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9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6" name="Google Shape;3666;p19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7" name="Google Shape;3667;p19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8" name="Google Shape;3668;p19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9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70" name="Google Shape;3670;p190"/>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3671" name="Google Shape;3671;p190"/>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3672" name="Google Shape;3672;p190"/>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3673" name="Google Shape;3673;p190"/>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3674" name="Google Shape;3674;p190"/>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3675"/>
        <p:cNvGrpSpPr/>
        <p:nvPr/>
      </p:nvGrpSpPr>
      <p:grpSpPr>
        <a:xfrm>
          <a:off x="0" y="0"/>
          <a:ext cx="0" cy="0"/>
          <a:chOff x="0" y="0"/>
          <a:chExt cx="0" cy="0"/>
        </a:xfrm>
      </p:grpSpPr>
      <p:sp>
        <p:nvSpPr>
          <p:cNvPr id="3676" name="Google Shape;3676;p19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8" name="Google Shape;3678;p1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79" name="Google Shape;3679;p1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80" name="Google Shape;3680;p1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81" name="Google Shape;3681;p1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82" name="Google Shape;3682;p1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3" name="Google Shape;3683;p19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4" name="Google Shape;3684;p19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9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9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9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8" name="Google Shape;3688;p19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9" name="Google Shape;3689;p19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0" name="Google Shape;3690;p19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9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92" name="Google Shape;3692;p191"/>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3693" name="Google Shape;3693;p191"/>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3694" name="Google Shape;3694;p191"/>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3695" name="Google Shape;3695;p191"/>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3696" name="Google Shape;3696;p191"/>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3697"/>
        <p:cNvGrpSpPr/>
        <p:nvPr/>
      </p:nvGrpSpPr>
      <p:grpSpPr>
        <a:xfrm>
          <a:off x="0" y="0"/>
          <a:ext cx="0" cy="0"/>
          <a:chOff x="0" y="0"/>
          <a:chExt cx="0" cy="0"/>
        </a:xfrm>
      </p:grpSpPr>
      <p:sp>
        <p:nvSpPr>
          <p:cNvPr id="3698" name="Google Shape;3698;p1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0" name="Google Shape;3700;p1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01" name="Google Shape;3701;p1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02" name="Google Shape;3702;p1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03" name="Google Shape;3703;p1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04" name="Google Shape;3704;p1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5" name="Google Shape;3705;p1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6" name="Google Shape;3706;p1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2" name="Google Shape;3712;p1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3" name="Google Shape;3713;p1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4" name="Google Shape;3714;p1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5" name="Google Shape;3715;p1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16" name="Google Shape;3716;p19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717" name="Google Shape;3717;p192"/>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3718" name="Google Shape;3718;p19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719" name="Google Shape;3719;p192"/>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3720" name="Google Shape;3720;p19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721" name="Google Shape;3721;p192"/>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3722"/>
        <p:cNvGrpSpPr/>
        <p:nvPr/>
      </p:nvGrpSpPr>
      <p:grpSpPr>
        <a:xfrm>
          <a:off x="0" y="0"/>
          <a:ext cx="0" cy="0"/>
          <a:chOff x="0" y="0"/>
          <a:chExt cx="0" cy="0"/>
        </a:xfrm>
      </p:grpSpPr>
      <p:sp>
        <p:nvSpPr>
          <p:cNvPr id="3723" name="Google Shape;3723;p19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5" name="Google Shape;3725;p1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26" name="Google Shape;3726;p1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27" name="Google Shape;3727;p1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28" name="Google Shape;3728;p1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29" name="Google Shape;3729;p1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0" name="Google Shape;3730;p19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1" name="Google Shape;3731;p19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9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9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9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9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9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7" name="Google Shape;3737;p19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8" name="Google Shape;3738;p19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9" name="Google Shape;3739;p19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0" name="Google Shape;3740;p19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41" name="Google Shape;3741;p193"/>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742" name="Google Shape;3742;p193"/>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3743" name="Google Shape;3743;p193"/>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744" name="Google Shape;3744;p193"/>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3745" name="Google Shape;3745;p193"/>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746" name="Google Shape;3746;p193"/>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3747"/>
        <p:cNvGrpSpPr/>
        <p:nvPr/>
      </p:nvGrpSpPr>
      <p:grpSpPr>
        <a:xfrm>
          <a:off x="0" y="0"/>
          <a:ext cx="0" cy="0"/>
          <a:chOff x="0" y="0"/>
          <a:chExt cx="0" cy="0"/>
        </a:xfrm>
      </p:grpSpPr>
      <p:sp>
        <p:nvSpPr>
          <p:cNvPr id="3748" name="Google Shape;3748;p19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0" name="Google Shape;3750;p1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51" name="Google Shape;3751;p1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52" name="Google Shape;3752;p1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53" name="Google Shape;3753;p1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54" name="Google Shape;3754;p1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5" name="Google Shape;3755;p19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6" name="Google Shape;3756;p19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9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9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9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9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9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2" name="Google Shape;3762;p19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3" name="Google Shape;3763;p19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4" name="Google Shape;3764;p19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5" name="Google Shape;3765;p19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66" name="Google Shape;3766;p194"/>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3767" name="Google Shape;3767;p194"/>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3768" name="Google Shape;3768;p194"/>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3769" name="Google Shape;3769;p194"/>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3770" name="Google Shape;3770;p194"/>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3771" name="Google Shape;3771;p194"/>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3772"/>
        <p:cNvGrpSpPr/>
        <p:nvPr/>
      </p:nvGrpSpPr>
      <p:grpSpPr>
        <a:xfrm>
          <a:off x="0" y="0"/>
          <a:ext cx="0" cy="0"/>
          <a:chOff x="0" y="0"/>
          <a:chExt cx="0" cy="0"/>
        </a:xfrm>
      </p:grpSpPr>
      <p:sp>
        <p:nvSpPr>
          <p:cNvPr id="3773" name="Google Shape;3773;p19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5" name="Google Shape;3775;p1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76" name="Google Shape;3776;p1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77" name="Google Shape;3777;p1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78" name="Google Shape;3778;p1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79" name="Google Shape;3779;p1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0" name="Google Shape;3780;p19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1" name="Google Shape;3781;p19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9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9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9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9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9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7" name="Google Shape;3787;p19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8" name="Google Shape;3788;p19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9" name="Google Shape;3789;p19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0" name="Google Shape;3790;p19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91" name="Google Shape;3791;p195"/>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3792" name="Google Shape;3792;p195"/>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3793" name="Google Shape;3793;p195"/>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3794" name="Google Shape;3794;p195"/>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3795" name="Google Shape;3795;p195"/>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3796" name="Google Shape;3796;p195"/>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3797"/>
        <p:cNvGrpSpPr/>
        <p:nvPr/>
      </p:nvGrpSpPr>
      <p:grpSpPr>
        <a:xfrm>
          <a:off x="0" y="0"/>
          <a:ext cx="0" cy="0"/>
          <a:chOff x="0" y="0"/>
          <a:chExt cx="0" cy="0"/>
        </a:xfrm>
      </p:grpSpPr>
      <p:sp>
        <p:nvSpPr>
          <p:cNvPr id="3798" name="Google Shape;3798;p1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0" name="Google Shape;3800;p1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1" name="Google Shape;3801;p1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2" name="Google Shape;3802;p1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3" name="Google Shape;3803;p1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04" name="Google Shape;3804;p1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5" name="Google Shape;3805;p1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6" name="Google Shape;3806;p1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8" name="Google Shape;3808;p1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0" name="Google Shape;3810;p1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2" name="Google Shape;3812;p1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4" name="Google Shape;3814;p1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6" name="Google Shape;3816;p1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18" name="Google Shape;3818;p19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3819" name="Google Shape;3819;p196"/>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3820" name="Google Shape;3820;p19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3821" name="Google Shape;3821;p196"/>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3822" name="Google Shape;3822;p19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3823" name="Google Shape;3823;p196"/>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3824" name="Google Shape;3824;p19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3825"/>
        <p:cNvGrpSpPr/>
        <p:nvPr/>
      </p:nvGrpSpPr>
      <p:grpSpPr>
        <a:xfrm>
          <a:off x="0" y="0"/>
          <a:ext cx="0" cy="0"/>
          <a:chOff x="0" y="0"/>
          <a:chExt cx="0" cy="0"/>
        </a:xfrm>
      </p:grpSpPr>
      <p:sp>
        <p:nvSpPr>
          <p:cNvPr id="3826" name="Google Shape;3826;p19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8" name="Google Shape;3828;p1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29" name="Google Shape;3829;p1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30" name="Google Shape;3830;p1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31" name="Google Shape;3831;p1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32" name="Google Shape;3832;p1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3" name="Google Shape;3833;p19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4" name="Google Shape;3834;p19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9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6" name="Google Shape;3836;p19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9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8" name="Google Shape;3838;p19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9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0" name="Google Shape;3840;p19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9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2" name="Google Shape;3842;p19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9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4" name="Google Shape;3844;p19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9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46" name="Google Shape;3846;p197"/>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3847" name="Google Shape;3847;p197"/>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3848" name="Google Shape;3848;p197"/>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3849" name="Google Shape;3849;p197"/>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3850" name="Google Shape;3850;p197"/>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3851" name="Google Shape;3851;p197"/>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3852" name="Google Shape;3852;p197"/>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3853"/>
        <p:cNvGrpSpPr/>
        <p:nvPr/>
      </p:nvGrpSpPr>
      <p:grpSpPr>
        <a:xfrm>
          <a:off x="0" y="0"/>
          <a:ext cx="0" cy="0"/>
          <a:chOff x="0" y="0"/>
          <a:chExt cx="0" cy="0"/>
        </a:xfrm>
      </p:grpSpPr>
      <p:sp>
        <p:nvSpPr>
          <p:cNvPr id="3854" name="Google Shape;3854;p19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6" name="Google Shape;3856;p1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57" name="Google Shape;3857;p1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58" name="Google Shape;3858;p1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59" name="Google Shape;3859;p1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60" name="Google Shape;3860;p1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1" name="Google Shape;3861;p19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2" name="Google Shape;3862;p19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9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4" name="Google Shape;3864;p19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9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6" name="Google Shape;3866;p19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9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8" name="Google Shape;3868;p19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9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0" name="Google Shape;3870;p19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9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2" name="Google Shape;3872;p19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9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74" name="Google Shape;3874;p198"/>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3875" name="Google Shape;3875;p198"/>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3876" name="Google Shape;3876;p198"/>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3877" name="Google Shape;3877;p198"/>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3878" name="Google Shape;3878;p198"/>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3879" name="Google Shape;3879;p198"/>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3880" name="Google Shape;3880;p198"/>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3881"/>
        <p:cNvGrpSpPr/>
        <p:nvPr/>
      </p:nvGrpSpPr>
      <p:grpSpPr>
        <a:xfrm>
          <a:off x="0" y="0"/>
          <a:ext cx="0" cy="0"/>
          <a:chOff x="0" y="0"/>
          <a:chExt cx="0" cy="0"/>
        </a:xfrm>
      </p:grpSpPr>
      <p:sp>
        <p:nvSpPr>
          <p:cNvPr id="3882" name="Google Shape;3882;p19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4" name="Google Shape;3884;p1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5" name="Google Shape;3885;p1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86" name="Google Shape;3886;p1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87" name="Google Shape;3887;p1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88" name="Google Shape;3888;p1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9" name="Google Shape;3889;p19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0" name="Google Shape;3890;p19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2" name="Google Shape;3892;p19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9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4" name="Google Shape;3894;p19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9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6" name="Google Shape;3896;p19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9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8" name="Google Shape;3898;p19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9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0" name="Google Shape;3900;p19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9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02" name="Google Shape;3902;p199"/>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3903" name="Google Shape;3903;p199"/>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3904" name="Google Shape;3904;p199"/>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3905" name="Google Shape;3905;p199"/>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3906" name="Google Shape;3906;p199"/>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3907" name="Google Shape;3907;p199"/>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3908" name="Google Shape;3908;p199"/>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3909"/>
        <p:cNvGrpSpPr/>
        <p:nvPr/>
      </p:nvGrpSpPr>
      <p:grpSpPr>
        <a:xfrm>
          <a:off x="0" y="0"/>
          <a:ext cx="0" cy="0"/>
          <a:chOff x="0" y="0"/>
          <a:chExt cx="0" cy="0"/>
        </a:xfrm>
      </p:grpSpPr>
      <p:sp>
        <p:nvSpPr>
          <p:cNvPr id="3910" name="Google Shape;3910;p2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1" name="Google Shape;3911;p2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12" name="Google Shape;3912;p2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13" name="Google Shape;3913;p2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14" name="Google Shape;3914;p2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5" name="Google Shape;3915;p2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6" name="Google Shape;3916;p2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8" name="Google Shape;3918;p2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0" name="Google Shape;3920;p2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2" name="Google Shape;3922;p2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4" name="Google Shape;3924;p2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6" name="Google Shape;3926;p2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8" name="Google Shape;3928;p2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0" name="Google Shape;3930;p2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32" name="Google Shape;3932;p20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3933" name="Google Shape;3933;p200"/>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3934" name="Google Shape;3934;p20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3935" name="Google Shape;3935;p200"/>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3936" name="Google Shape;3936;p20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3937" name="Google Shape;3937;p200"/>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3938" name="Google Shape;3938;p20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3939" name="Google Shape;3939;p200"/>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3940"/>
        <p:cNvGrpSpPr/>
        <p:nvPr/>
      </p:nvGrpSpPr>
      <p:grpSpPr>
        <a:xfrm>
          <a:off x="0" y="0"/>
          <a:ext cx="0" cy="0"/>
          <a:chOff x="0" y="0"/>
          <a:chExt cx="0" cy="0"/>
        </a:xfrm>
      </p:grpSpPr>
      <p:sp>
        <p:nvSpPr>
          <p:cNvPr id="3941" name="Google Shape;3941;p2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2" name="Google Shape;3942;p2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43" name="Google Shape;3943;p2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44" name="Google Shape;3944;p2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45" name="Google Shape;3945;p2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46" name="Google Shape;3946;p2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7" name="Google Shape;3947;p20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0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9" name="Google Shape;3949;p20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0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1" name="Google Shape;3951;p20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0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3" name="Google Shape;3953;p20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0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5" name="Google Shape;3955;p20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0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7" name="Google Shape;3957;p20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0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9" name="Google Shape;3959;p20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0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1" name="Google Shape;3961;p20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0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63" name="Google Shape;3963;p201"/>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3964" name="Google Shape;3964;p201"/>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3965" name="Google Shape;3965;p201"/>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3966" name="Google Shape;3966;p201"/>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3967" name="Google Shape;3967;p201"/>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3968" name="Google Shape;3968;p201"/>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3969" name="Google Shape;3969;p201"/>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3970" name="Google Shape;3970;p201"/>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3971"/>
        <p:cNvGrpSpPr/>
        <p:nvPr/>
      </p:nvGrpSpPr>
      <p:grpSpPr>
        <a:xfrm>
          <a:off x="0" y="0"/>
          <a:ext cx="0" cy="0"/>
          <a:chOff x="0" y="0"/>
          <a:chExt cx="0" cy="0"/>
        </a:xfrm>
      </p:grpSpPr>
      <p:sp>
        <p:nvSpPr>
          <p:cNvPr id="3972" name="Google Shape;3972;p2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3" name="Google Shape;3973;p2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74" name="Google Shape;3974;p2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75" name="Google Shape;3975;p2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76" name="Google Shape;3976;p2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77" name="Google Shape;3977;p2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8" name="Google Shape;3978;p20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0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0" name="Google Shape;3980;p20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0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2" name="Google Shape;3982;p20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0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4" name="Google Shape;3984;p20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0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6" name="Google Shape;3986;p20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0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8" name="Google Shape;3988;p20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0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0" name="Google Shape;3990;p20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0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2" name="Google Shape;3992;p20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0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94" name="Google Shape;3994;p202"/>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3995" name="Google Shape;3995;p202"/>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3996" name="Google Shape;3996;p202"/>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3997" name="Google Shape;3997;p202"/>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3998" name="Google Shape;3998;p202"/>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3999" name="Google Shape;3999;p202"/>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4000" name="Google Shape;4000;p202"/>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4001" name="Google Shape;4001;p202"/>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4002"/>
        <p:cNvGrpSpPr/>
        <p:nvPr/>
      </p:nvGrpSpPr>
      <p:grpSpPr>
        <a:xfrm>
          <a:off x="0" y="0"/>
          <a:ext cx="0" cy="0"/>
          <a:chOff x="0" y="0"/>
          <a:chExt cx="0" cy="0"/>
        </a:xfrm>
      </p:grpSpPr>
      <p:sp>
        <p:nvSpPr>
          <p:cNvPr id="4003" name="Google Shape;4003;p2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4" name="Google Shape;4004;p2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05" name="Google Shape;4005;p2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06" name="Google Shape;4006;p2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007" name="Google Shape;4007;p2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08" name="Google Shape;4008;p2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9" name="Google Shape;4009;p20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0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1" name="Google Shape;4011;p20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0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3" name="Google Shape;4013;p20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0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5" name="Google Shape;4015;p20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0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7" name="Google Shape;4017;p20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0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9" name="Google Shape;4019;p20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0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1" name="Google Shape;4021;p20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0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3" name="Google Shape;4023;p20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0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25" name="Google Shape;4025;p203"/>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4026" name="Google Shape;4026;p203"/>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4027" name="Google Shape;4027;p203"/>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4028" name="Google Shape;4028;p203"/>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4029" name="Google Shape;4029;p203"/>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4030" name="Google Shape;4030;p203"/>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4031" name="Google Shape;4031;p203"/>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4032" name="Google Shape;4032;p203"/>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4033"/>
        <p:cNvGrpSpPr/>
        <p:nvPr/>
      </p:nvGrpSpPr>
      <p:grpSpPr>
        <a:xfrm>
          <a:off x="0" y="0"/>
          <a:ext cx="0" cy="0"/>
          <a:chOff x="0" y="0"/>
          <a:chExt cx="0" cy="0"/>
        </a:xfrm>
      </p:grpSpPr>
      <p:pic>
        <p:nvPicPr>
          <p:cNvPr id="4034" name="Google Shape;4034;p20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035" name="Google Shape;4035;p204"/>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6" name="Google Shape;4036;p2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037" name="Google Shape;4037;p20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38" name="Google Shape;4038;p20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4039" name="Google Shape;4039;p204"/>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4040" name="Google Shape;4040;p204"/>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4041"/>
        <p:cNvGrpSpPr/>
        <p:nvPr/>
      </p:nvGrpSpPr>
      <p:grpSpPr>
        <a:xfrm>
          <a:off x="0" y="0"/>
          <a:ext cx="0" cy="0"/>
          <a:chOff x="0" y="0"/>
          <a:chExt cx="0" cy="0"/>
        </a:xfrm>
      </p:grpSpPr>
      <p:pic>
        <p:nvPicPr>
          <p:cNvPr id="4042" name="Google Shape;4042;p20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043" name="Google Shape;4043;p2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044" name="Google Shape;4044;p20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5" name="Google Shape;4045;p205"/>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4046" name="Google Shape;4046;p20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4047"/>
        <p:cNvGrpSpPr/>
        <p:nvPr/>
      </p:nvGrpSpPr>
      <p:grpSpPr>
        <a:xfrm>
          <a:off x="0" y="0"/>
          <a:ext cx="0" cy="0"/>
          <a:chOff x="0" y="0"/>
          <a:chExt cx="0" cy="0"/>
        </a:xfrm>
      </p:grpSpPr>
      <p:sp>
        <p:nvSpPr>
          <p:cNvPr id="4048" name="Google Shape;4048;p2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049" name="Google Shape;4049;p206"/>
          <p:cNvPicPr preferRelativeResize="0"/>
          <p:nvPr/>
        </p:nvPicPr>
        <p:blipFill>
          <a:blip r:embed="rId2">
            <a:alphaModFix/>
          </a:blip>
          <a:stretch>
            <a:fillRect/>
          </a:stretch>
        </p:blipFill>
        <p:spPr>
          <a:xfrm>
            <a:off x="0" y="0"/>
            <a:ext cx="9143971" cy="5143500"/>
          </a:xfrm>
          <a:prstGeom prst="rect">
            <a:avLst/>
          </a:prstGeom>
          <a:noFill/>
          <a:ln>
            <a:noFill/>
          </a:ln>
        </p:spPr>
      </p:pic>
      <p:sp>
        <p:nvSpPr>
          <p:cNvPr id="4050" name="Google Shape;4050;p206"/>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4051" name="Google Shape;4051;p206"/>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4052"/>
        <p:cNvGrpSpPr/>
        <p:nvPr/>
      </p:nvGrpSpPr>
      <p:grpSpPr>
        <a:xfrm>
          <a:off x="0" y="0"/>
          <a:ext cx="0" cy="0"/>
          <a:chOff x="0" y="0"/>
          <a:chExt cx="0" cy="0"/>
        </a:xfrm>
      </p:grpSpPr>
      <p:sp>
        <p:nvSpPr>
          <p:cNvPr id="4053" name="Google Shape;4053;p2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054" name="Google Shape;4054;p20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4055"/>
        <p:cNvGrpSpPr/>
        <p:nvPr/>
      </p:nvGrpSpPr>
      <p:grpSpPr>
        <a:xfrm>
          <a:off x="0" y="0"/>
          <a:ext cx="0" cy="0"/>
          <a:chOff x="0" y="0"/>
          <a:chExt cx="0" cy="0"/>
        </a:xfrm>
      </p:grpSpPr>
      <p:pic>
        <p:nvPicPr>
          <p:cNvPr id="4056" name="Google Shape;4056;p20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057" name="Google Shape;4057;p2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4058" name="Google Shape;4058;p20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4059" name="Google Shape;4059;p20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theme" Target="../theme/theme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theme" Target="../theme/theme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slideLayout" Target="../slideLayouts/slideLayout1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slideLayout" Target="../slideLayouts/slideLayout192.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42" Type="http://schemas.openxmlformats.org/officeDocument/2006/relationships/slideLayout" Target="../slideLayouts/slideLayout195.xml"/><Relationship Id="rId47" Type="http://schemas.openxmlformats.org/officeDocument/2006/relationships/slideLayout" Target="../slideLayouts/slideLayout200.xml"/><Relationship Id="rId50" Type="http://schemas.openxmlformats.org/officeDocument/2006/relationships/slideLayout" Target="../slideLayouts/slideLayout203.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slideLayout" Target="../slideLayouts/slideLayout191.xml"/><Relationship Id="rId46" Type="http://schemas.openxmlformats.org/officeDocument/2006/relationships/slideLayout" Target="../slideLayouts/slideLayout199.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41" Type="http://schemas.openxmlformats.org/officeDocument/2006/relationships/slideLayout" Target="../slideLayouts/slideLayout194.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slideLayout" Target="../slideLayouts/slideLayout193.xml"/><Relationship Id="rId45" Type="http://schemas.openxmlformats.org/officeDocument/2006/relationships/slideLayout" Target="../slideLayouts/slideLayout198.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49" Type="http://schemas.openxmlformats.org/officeDocument/2006/relationships/slideLayout" Target="../slideLayouts/slideLayout202.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4" Type="http://schemas.openxmlformats.org/officeDocument/2006/relationships/slideLayout" Target="../slideLayouts/slideLayout197.xml"/><Relationship Id="rId52" Type="http://schemas.openxmlformats.org/officeDocument/2006/relationships/theme" Target="../theme/theme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43" Type="http://schemas.openxmlformats.org/officeDocument/2006/relationships/slideLayout" Target="../slideLayouts/slideLayout196.xml"/><Relationship Id="rId48" Type="http://schemas.openxmlformats.org/officeDocument/2006/relationships/slideLayout" Target="../slideLayouts/slideLayout201.xml"/><Relationship Id="rId8" Type="http://schemas.openxmlformats.org/officeDocument/2006/relationships/slideLayout" Target="../slideLayouts/slideLayout161.xml"/><Relationship Id="rId51" Type="http://schemas.openxmlformats.org/officeDocument/2006/relationships/slideLayout" Target="../slideLayouts/slideLayout2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4"/>
        <p:cNvGrpSpPr/>
        <p:nvPr/>
      </p:nvGrpSpPr>
      <p:grpSpPr>
        <a:xfrm>
          <a:off x="0" y="0"/>
          <a:ext cx="0" cy="0"/>
          <a:chOff x="0" y="0"/>
          <a:chExt cx="0" cy="0"/>
        </a:xfrm>
      </p:grpSpPr>
      <p:sp>
        <p:nvSpPr>
          <p:cNvPr id="2035" name="Google Shape;2035;p1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47"/>
        <p:cNvGrpSpPr/>
        <p:nvPr/>
      </p:nvGrpSpPr>
      <p:grpSpPr>
        <a:xfrm>
          <a:off x="0" y="0"/>
          <a:ext cx="0" cy="0"/>
          <a:chOff x="0" y="0"/>
          <a:chExt cx="0" cy="0"/>
        </a:xfrm>
      </p:grpSpPr>
      <p:sp>
        <p:nvSpPr>
          <p:cNvPr id="3048" name="Google Shape;3048;p1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 id="2147483835" r:id="rId35"/>
    <p:sldLayoutId id="2147483836" r:id="rId36"/>
    <p:sldLayoutId id="2147483837" r:id="rId37"/>
    <p:sldLayoutId id="2147483838" r:id="rId38"/>
    <p:sldLayoutId id="2147483839" r:id="rId39"/>
    <p:sldLayoutId id="2147483840" r:id="rId40"/>
    <p:sldLayoutId id="2147483841" r:id="rId41"/>
    <p:sldLayoutId id="2147483842" r:id="rId42"/>
    <p:sldLayoutId id="2147483843" r:id="rId43"/>
    <p:sldLayoutId id="2147483844" r:id="rId44"/>
    <p:sldLayoutId id="2147483845" r:id="rId45"/>
    <p:sldLayoutId id="2147483846" r:id="rId46"/>
    <p:sldLayoutId id="2147483847" r:id="rId47"/>
    <p:sldLayoutId id="2147483848" r:id="rId48"/>
    <p:sldLayoutId id="2147483849" r:id="rId49"/>
    <p:sldLayoutId id="2147483850" r:id="rId50"/>
    <p:sldLayoutId id="2147483851"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0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0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09.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09.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3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0.xml"/><Relationship Id="rId1" Type="http://schemas.openxmlformats.org/officeDocument/2006/relationships/slideLayout" Target="../slideLayouts/slideLayout109.xml"/><Relationship Id="rId4" Type="http://schemas.openxmlformats.org/officeDocument/2006/relationships/hyperlink" Target="https://dribbble.com/shots/6581243-Digital-Marketing"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9.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109.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0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7.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0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09.xml"/><Relationship Id="rId5" Type="http://schemas.openxmlformats.org/officeDocument/2006/relationships/image" Target="../media/image42.png"/><Relationship Id="rId4" Type="http://schemas.openxmlformats.org/officeDocument/2006/relationships/hyperlink" Target="https://opensource.com/article/17/1/shell-scripting-shift-method-custom-function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7.xml"/></Relationships>
</file>

<file path=ppt/slides/_rels/slide45.xml.rels><?xml version="1.0" encoding="UTF-8" standalone="yes"?>
<Relationships xmlns="http://schemas.openxmlformats.org/package/2006/relationships"><Relationship Id="rId3" Type="http://schemas.openxmlformats.org/officeDocument/2006/relationships/hyperlink" Target="https://commons.wikimedia.org/wiki/File:Yuieditorbasic.png" TargetMode="External"/><Relationship Id="rId2" Type="http://schemas.openxmlformats.org/officeDocument/2006/relationships/notesSlide" Target="../notesSlides/notesSlide45.xml"/><Relationship Id="rId1" Type="http://schemas.openxmlformats.org/officeDocument/2006/relationships/slideLayout" Target="../slideLayouts/slideLayout109.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109.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0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0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4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4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3"/>
        <p:cNvGrpSpPr/>
        <p:nvPr/>
      </p:nvGrpSpPr>
      <p:grpSpPr>
        <a:xfrm>
          <a:off x="0" y="0"/>
          <a:ext cx="0" cy="0"/>
          <a:chOff x="0" y="0"/>
          <a:chExt cx="0" cy="0"/>
        </a:xfrm>
      </p:grpSpPr>
      <p:sp>
        <p:nvSpPr>
          <p:cNvPr id="4064" name="Google Shape;4064;p209"/>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Terminal 101 Day 3</a:t>
            </a:r>
            <a:endParaRPr/>
          </a:p>
        </p:txBody>
      </p:sp>
      <p:sp>
        <p:nvSpPr>
          <p:cNvPr id="4065" name="Google Shape;4065;p209"/>
          <p:cNvSpPr txBox="1">
            <a:spLocks noGrp="1"/>
          </p:cNvSpPr>
          <p:nvPr>
            <p:ph type="title" idx="2"/>
          </p:nvPr>
        </p:nvSpPr>
        <p:spPr>
          <a:xfrm>
            <a:off x="274350" y="18396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Stick to the Script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2D7F1">
                <a:alpha val="27058"/>
              </a:srgbClr>
            </a:gs>
            <a:gs pos="100000">
              <a:srgbClr val="12D7F1">
                <a:alpha val="76078"/>
              </a:srgbClr>
            </a:gs>
          </a:gsLst>
          <a:path path="circle">
            <a:fillToRect l="50000" t="50000" r="50000" b="50000"/>
          </a:path>
          <a:tileRect/>
        </a:gradFill>
        <a:effectLst/>
      </p:bgPr>
    </p:bg>
    <p:spTree>
      <p:nvGrpSpPr>
        <p:cNvPr id="1" name="Shape 4137"/>
        <p:cNvGrpSpPr/>
        <p:nvPr/>
      </p:nvGrpSpPr>
      <p:grpSpPr>
        <a:xfrm>
          <a:off x="0" y="0"/>
          <a:ext cx="0" cy="0"/>
          <a:chOff x="0" y="0"/>
          <a:chExt cx="0" cy="0"/>
        </a:xfrm>
      </p:grpSpPr>
      <p:sp>
        <p:nvSpPr>
          <p:cNvPr id="4138" name="Google Shape;4138;p2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Text Processing Commands</a:t>
            </a:r>
            <a:endParaRPr/>
          </a:p>
        </p:txBody>
      </p:sp>
      <p:sp>
        <p:nvSpPr>
          <p:cNvPr id="4139" name="Google Shape;4139;p2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tackle these dense walls of data with text processing commands. </a:t>
            </a:r>
            <a:endParaRPr/>
          </a:p>
          <a:p>
            <a:pPr marL="0" lvl="0" indent="0" algn="l" rtl="0">
              <a:spcBef>
                <a:spcPts val="0"/>
              </a:spcBef>
              <a:spcAft>
                <a:spcPts val="0"/>
              </a:spcAft>
              <a:buNone/>
            </a:pPr>
            <a:r>
              <a:rPr lang="en">
                <a:solidFill>
                  <a:schemeClr val="dk1"/>
                </a:solidFill>
              </a:rPr>
              <a:t>These </a:t>
            </a:r>
            <a:r>
              <a:rPr lang="en"/>
              <a:t>commands manipulate text and simplify complex data by:</a:t>
            </a:r>
            <a:endParaRPr/>
          </a:p>
        </p:txBody>
      </p:sp>
      <p:pic>
        <p:nvPicPr>
          <p:cNvPr id="4140" name="Google Shape;4140;p218"/>
          <p:cNvPicPr preferRelativeResize="0"/>
          <p:nvPr/>
        </p:nvPicPr>
        <p:blipFill>
          <a:blip r:embed="rId3">
            <a:alphaModFix/>
          </a:blip>
          <a:stretch>
            <a:fillRect/>
          </a:stretch>
        </p:blipFill>
        <p:spPr>
          <a:xfrm>
            <a:off x="417825" y="1876500"/>
            <a:ext cx="5298720" cy="2653828"/>
          </a:xfrm>
          <a:prstGeom prst="rect">
            <a:avLst/>
          </a:prstGeom>
          <a:noFill/>
          <a:ln>
            <a:noFill/>
          </a:ln>
        </p:spPr>
      </p:pic>
      <p:sp>
        <p:nvSpPr>
          <p:cNvPr id="4141" name="Google Shape;4141;p218"/>
          <p:cNvSpPr/>
          <p:nvPr/>
        </p:nvSpPr>
        <p:spPr>
          <a:xfrm>
            <a:off x="5822900" y="1965700"/>
            <a:ext cx="2552700" cy="476100"/>
          </a:xfrm>
          <a:prstGeom prst="roundRect">
            <a:avLst>
              <a:gd name="adj" fmla="val 16667"/>
            </a:avLst>
          </a:prstGeom>
          <a:solidFill>
            <a:srgbClr val="ED1F87"/>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Substituting text </a:t>
            </a:r>
            <a:endParaRPr sz="1800">
              <a:latin typeface="Roboto Medium"/>
              <a:ea typeface="Roboto Medium"/>
              <a:cs typeface="Roboto Medium"/>
              <a:sym typeface="Roboto Medium"/>
            </a:endParaRPr>
          </a:p>
        </p:txBody>
      </p:sp>
      <p:sp>
        <p:nvSpPr>
          <p:cNvPr id="4142" name="Google Shape;4142;p218"/>
          <p:cNvSpPr/>
          <p:nvPr/>
        </p:nvSpPr>
        <p:spPr>
          <a:xfrm>
            <a:off x="5822900" y="3083200"/>
            <a:ext cx="2552700" cy="476100"/>
          </a:xfrm>
          <a:prstGeom prst="roundRect">
            <a:avLst>
              <a:gd name="adj" fmla="val 16667"/>
            </a:avLst>
          </a:prstGeom>
          <a:solidFill>
            <a:srgbClr val="AFCA54"/>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Filtering lines of text </a:t>
            </a:r>
            <a:endParaRPr sz="1800">
              <a:latin typeface="Roboto Medium"/>
              <a:ea typeface="Roboto Medium"/>
              <a:cs typeface="Roboto Medium"/>
              <a:sym typeface="Roboto Medium"/>
            </a:endParaRPr>
          </a:p>
        </p:txBody>
      </p:sp>
      <p:sp>
        <p:nvSpPr>
          <p:cNvPr id="4143" name="Google Shape;4143;p218"/>
          <p:cNvSpPr/>
          <p:nvPr/>
        </p:nvSpPr>
        <p:spPr>
          <a:xfrm>
            <a:off x="5822900" y="4178550"/>
            <a:ext cx="2552700" cy="476100"/>
          </a:xfrm>
          <a:prstGeom prst="roundRect">
            <a:avLst>
              <a:gd name="adj" fmla="val 16667"/>
            </a:avLst>
          </a:prstGeom>
          <a:solidFill>
            <a:srgbClr val="8E7CC3"/>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Delimiting text </a:t>
            </a:r>
            <a:endParaRPr sz="1800">
              <a:latin typeface="Roboto Medium"/>
              <a:ea typeface="Roboto Medium"/>
              <a:cs typeface="Roboto Medium"/>
              <a:sym typeface="Roboto Medium"/>
            </a:endParaRPr>
          </a:p>
        </p:txBody>
      </p:sp>
      <p:sp>
        <p:nvSpPr>
          <p:cNvPr id="4144" name="Google Shape;4144;p2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2D7F1">
                <a:alpha val="27058"/>
              </a:srgbClr>
            </a:gs>
            <a:gs pos="100000">
              <a:srgbClr val="12D7F1">
                <a:alpha val="76078"/>
              </a:srgbClr>
            </a:gs>
          </a:gsLst>
          <a:path path="circle">
            <a:fillToRect l="50000" t="50000" r="50000" b="50000"/>
          </a:path>
          <a:tileRect/>
        </a:gradFill>
        <a:effectLst/>
      </p:bgPr>
    </p:bg>
    <p:spTree>
      <p:nvGrpSpPr>
        <p:cNvPr id="1" name="Shape 4148"/>
        <p:cNvGrpSpPr/>
        <p:nvPr/>
      </p:nvGrpSpPr>
      <p:grpSpPr>
        <a:xfrm>
          <a:off x="0" y="0"/>
          <a:ext cx="0" cy="0"/>
          <a:chOff x="0" y="0"/>
          <a:chExt cx="0" cy="0"/>
        </a:xfrm>
      </p:grpSpPr>
      <p:sp>
        <p:nvSpPr>
          <p:cNvPr id="4149" name="Google Shape;4149;p2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Text Processing Commands</a:t>
            </a:r>
            <a:endParaRPr/>
          </a:p>
        </p:txBody>
      </p:sp>
      <p:sp>
        <p:nvSpPr>
          <p:cNvPr id="4150" name="Google Shape;4150;p2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300"/>
              </a:spcBef>
              <a:spcAft>
                <a:spcPts val="1200"/>
              </a:spcAft>
              <a:buNone/>
            </a:pPr>
            <a:r>
              <a:rPr lang="en"/>
              <a:t>Multiple text processing commands are already built into the terminal, such as:</a:t>
            </a:r>
            <a:endParaRPr/>
          </a:p>
        </p:txBody>
      </p:sp>
      <p:sp>
        <p:nvSpPr>
          <p:cNvPr id="4151" name="Google Shape;4151;p219"/>
          <p:cNvSpPr txBox="1">
            <a:spLocks noGrp="1"/>
          </p:cNvSpPr>
          <p:nvPr>
            <p:ph type="body" idx="3"/>
          </p:nvPr>
        </p:nvSpPr>
        <p:spPr>
          <a:xfrm>
            <a:off x="175" y="3070500"/>
            <a:ext cx="9144000" cy="1846200"/>
          </a:xfrm>
          <a:prstGeom prst="rect">
            <a:avLst/>
          </a:prstGeom>
        </p:spPr>
        <p:txBody>
          <a:bodyPr spcFirstLastPara="1" wrap="square" lIns="457200" tIns="0" rIns="457200" bIns="914400" anchor="t" anchorCtr="0">
            <a:noAutofit/>
          </a:bodyPr>
          <a:lstStyle/>
          <a:p>
            <a:pPr marL="457200" lvl="0" indent="-342900" algn="l" rtl="0">
              <a:lnSpc>
                <a:spcPct val="115000"/>
              </a:lnSpc>
              <a:spcBef>
                <a:spcPts val="1000"/>
              </a:spcBef>
              <a:spcAft>
                <a:spcPts val="0"/>
              </a:spcAft>
              <a:buSzPts val="1800"/>
              <a:buChar char="●"/>
            </a:pPr>
            <a:r>
              <a:rPr lang="en" sz="1800"/>
              <a:t>Other languages can also manipulate text, such as </a:t>
            </a:r>
            <a:r>
              <a:rPr lang="en" sz="1800" b="1"/>
              <a:t>Python</a:t>
            </a:r>
            <a:r>
              <a:rPr lang="en" sz="1800"/>
              <a:t> and </a:t>
            </a:r>
            <a:r>
              <a:rPr lang="en" sz="1800" b="1"/>
              <a:t>C++</a:t>
            </a:r>
            <a:r>
              <a:rPr lang="en" sz="1800"/>
              <a:t>.</a:t>
            </a:r>
            <a:endParaRPr sz="1800"/>
          </a:p>
          <a:p>
            <a:pPr marL="457200" lvl="0" indent="-342900" algn="l" rtl="0">
              <a:lnSpc>
                <a:spcPct val="115000"/>
              </a:lnSpc>
              <a:spcBef>
                <a:spcPts val="1000"/>
              </a:spcBef>
              <a:spcAft>
                <a:spcPts val="0"/>
              </a:spcAft>
              <a:buSzPts val="1800"/>
              <a:buChar char="●"/>
            </a:pPr>
            <a:r>
              <a:rPr lang="en" sz="1800"/>
              <a:t>These are designed for programming, such as for running web applications.</a:t>
            </a:r>
            <a:endParaRPr sz="1800"/>
          </a:p>
          <a:p>
            <a:pPr marL="0" lvl="0" indent="0" algn="l" rtl="0">
              <a:lnSpc>
                <a:spcPct val="115000"/>
              </a:lnSpc>
              <a:spcBef>
                <a:spcPts val="1000"/>
              </a:spcBef>
              <a:spcAft>
                <a:spcPts val="1000"/>
              </a:spcAft>
              <a:buNone/>
            </a:pPr>
            <a:endParaRPr sz="1800"/>
          </a:p>
        </p:txBody>
      </p:sp>
      <p:sp>
        <p:nvSpPr>
          <p:cNvPr id="4152" name="Google Shape;4152;p219"/>
          <p:cNvSpPr txBox="1"/>
          <p:nvPr/>
        </p:nvSpPr>
        <p:spPr>
          <a:xfrm>
            <a:off x="2150388" y="1593875"/>
            <a:ext cx="1435800" cy="1175100"/>
          </a:xfrm>
          <a:prstGeom prst="rect">
            <a:avLst/>
          </a:prstGeom>
          <a:solidFill>
            <a:srgbClr val="000000"/>
          </a:solidFill>
          <a:ln>
            <a:noFill/>
          </a:ln>
        </p:spPr>
        <p:txBody>
          <a:bodyPr spcFirstLastPara="1" wrap="square" lIns="365750" tIns="365750" rIns="91425" bIns="91425" anchor="t" anchorCtr="0">
            <a:noAutofit/>
          </a:bodyPr>
          <a:lstStyle/>
          <a:p>
            <a:pPr marL="0" lvl="0" indent="0" algn="l" rtl="0">
              <a:spcBef>
                <a:spcPts val="0"/>
              </a:spcBef>
              <a:spcAft>
                <a:spcPts val="0"/>
              </a:spcAft>
              <a:buNone/>
            </a:pPr>
            <a:endParaRPr sz="2400">
              <a:solidFill>
                <a:srgbClr val="4CFF41"/>
              </a:solidFill>
              <a:latin typeface="Inconsolata"/>
              <a:ea typeface="Inconsolata"/>
              <a:cs typeface="Inconsolata"/>
              <a:sym typeface="Inconsolata"/>
            </a:endParaRPr>
          </a:p>
        </p:txBody>
      </p:sp>
      <p:sp>
        <p:nvSpPr>
          <p:cNvPr id="4153" name="Google Shape;4153;p219"/>
          <p:cNvSpPr txBox="1"/>
          <p:nvPr/>
        </p:nvSpPr>
        <p:spPr>
          <a:xfrm>
            <a:off x="3854275" y="1593875"/>
            <a:ext cx="1435800" cy="1175100"/>
          </a:xfrm>
          <a:prstGeom prst="rect">
            <a:avLst/>
          </a:prstGeom>
          <a:solidFill>
            <a:srgbClr val="000000"/>
          </a:solidFill>
          <a:ln>
            <a:noFill/>
          </a:ln>
        </p:spPr>
        <p:txBody>
          <a:bodyPr spcFirstLastPara="1" wrap="square" lIns="365750" tIns="365750" rIns="91425" bIns="91425" anchor="t" anchorCtr="0">
            <a:noAutofit/>
          </a:bodyPr>
          <a:lstStyle/>
          <a:p>
            <a:pPr marL="0" lvl="0" indent="0" algn="l" rtl="0">
              <a:spcBef>
                <a:spcPts val="0"/>
              </a:spcBef>
              <a:spcAft>
                <a:spcPts val="0"/>
              </a:spcAft>
              <a:buNone/>
            </a:pPr>
            <a:endParaRPr sz="2400">
              <a:solidFill>
                <a:srgbClr val="4CFF41"/>
              </a:solidFill>
              <a:latin typeface="Inconsolata"/>
              <a:ea typeface="Inconsolata"/>
              <a:cs typeface="Inconsolata"/>
              <a:sym typeface="Inconsolata"/>
            </a:endParaRPr>
          </a:p>
        </p:txBody>
      </p:sp>
      <p:sp>
        <p:nvSpPr>
          <p:cNvPr id="4154" name="Google Shape;4154;p219"/>
          <p:cNvSpPr txBox="1"/>
          <p:nvPr/>
        </p:nvSpPr>
        <p:spPr>
          <a:xfrm>
            <a:off x="5558163" y="1593875"/>
            <a:ext cx="1435800" cy="1175100"/>
          </a:xfrm>
          <a:prstGeom prst="rect">
            <a:avLst/>
          </a:prstGeom>
          <a:solidFill>
            <a:srgbClr val="000000"/>
          </a:solidFill>
          <a:ln>
            <a:noFill/>
          </a:ln>
        </p:spPr>
        <p:txBody>
          <a:bodyPr spcFirstLastPara="1" wrap="square" lIns="365750" tIns="365750" rIns="91425" bIns="91425" anchor="t" anchorCtr="0">
            <a:noAutofit/>
          </a:bodyPr>
          <a:lstStyle/>
          <a:p>
            <a:pPr marL="0" lvl="0" indent="0" algn="l" rtl="0">
              <a:spcBef>
                <a:spcPts val="0"/>
              </a:spcBef>
              <a:spcAft>
                <a:spcPts val="0"/>
              </a:spcAft>
              <a:buNone/>
            </a:pPr>
            <a:endParaRPr sz="2400">
              <a:solidFill>
                <a:srgbClr val="4CFF41"/>
              </a:solidFill>
              <a:latin typeface="Inconsolata"/>
              <a:ea typeface="Inconsolata"/>
              <a:cs typeface="Inconsolata"/>
              <a:sym typeface="Inconsolata"/>
            </a:endParaRPr>
          </a:p>
        </p:txBody>
      </p:sp>
      <p:sp>
        <p:nvSpPr>
          <p:cNvPr id="4155" name="Google Shape;4155;p2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
        <p:nvSpPr>
          <p:cNvPr id="4156" name="Google Shape;4156;p219"/>
          <p:cNvSpPr txBox="1"/>
          <p:nvPr/>
        </p:nvSpPr>
        <p:spPr>
          <a:xfrm>
            <a:off x="2150400" y="1593875"/>
            <a:ext cx="1435800" cy="11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4CFF41"/>
                </a:solidFill>
                <a:latin typeface="Inconsolata"/>
                <a:ea typeface="Inconsolata"/>
                <a:cs typeface="Inconsolata"/>
                <a:sym typeface="Inconsolata"/>
              </a:rPr>
              <a:t>cut</a:t>
            </a:r>
            <a:endParaRPr/>
          </a:p>
        </p:txBody>
      </p:sp>
      <p:sp>
        <p:nvSpPr>
          <p:cNvPr id="4157" name="Google Shape;4157;p219"/>
          <p:cNvSpPr txBox="1"/>
          <p:nvPr/>
        </p:nvSpPr>
        <p:spPr>
          <a:xfrm>
            <a:off x="3854275" y="1593875"/>
            <a:ext cx="1435800" cy="11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4CFF41"/>
                </a:solidFill>
                <a:latin typeface="Inconsolata"/>
                <a:ea typeface="Inconsolata"/>
                <a:cs typeface="Inconsolata"/>
                <a:sym typeface="Inconsolata"/>
              </a:rPr>
              <a:t>awk</a:t>
            </a:r>
            <a:endParaRPr sz="2400">
              <a:solidFill>
                <a:srgbClr val="4CFF41"/>
              </a:solidFill>
              <a:latin typeface="Inconsolata"/>
              <a:ea typeface="Inconsolata"/>
              <a:cs typeface="Inconsolata"/>
              <a:sym typeface="Inconsolata"/>
            </a:endParaRPr>
          </a:p>
        </p:txBody>
      </p:sp>
      <p:sp>
        <p:nvSpPr>
          <p:cNvPr id="4158" name="Google Shape;4158;p219"/>
          <p:cNvSpPr txBox="1"/>
          <p:nvPr/>
        </p:nvSpPr>
        <p:spPr>
          <a:xfrm>
            <a:off x="5558150" y="1593875"/>
            <a:ext cx="1435800" cy="117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4CFF41"/>
                </a:solidFill>
                <a:latin typeface="Inconsolata"/>
                <a:ea typeface="Inconsolata"/>
                <a:cs typeface="Inconsolata"/>
                <a:sym typeface="Inconsolata"/>
              </a:rPr>
              <a:t>sed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2D7F1">
                <a:alpha val="27058"/>
              </a:srgbClr>
            </a:gs>
            <a:gs pos="100000">
              <a:srgbClr val="12D7F1">
                <a:alpha val="76078"/>
              </a:srgbClr>
            </a:gs>
          </a:gsLst>
          <a:path path="circle">
            <a:fillToRect l="50000" t="50000" r="50000" b="50000"/>
          </a:path>
          <a:tileRect/>
        </a:gradFill>
        <a:effectLst/>
      </p:bgPr>
    </p:bg>
    <p:spTree>
      <p:nvGrpSpPr>
        <p:cNvPr id="1" name="Shape 4162"/>
        <p:cNvGrpSpPr/>
        <p:nvPr/>
      </p:nvGrpSpPr>
      <p:grpSpPr>
        <a:xfrm>
          <a:off x="0" y="0"/>
          <a:ext cx="0" cy="0"/>
          <a:chOff x="0" y="0"/>
          <a:chExt cx="0" cy="0"/>
        </a:xfrm>
      </p:grpSpPr>
      <p:sp>
        <p:nvSpPr>
          <p:cNvPr id="4163" name="Google Shape;4163;p2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Text Processing Commands</a:t>
            </a:r>
            <a:endParaRPr>
              <a:solidFill>
                <a:schemeClr val="dk1"/>
              </a:solidFill>
            </a:endParaRPr>
          </a:p>
          <a:p>
            <a:pPr marL="0" lvl="0" indent="0" algn="l" rtl="0">
              <a:spcBef>
                <a:spcPts val="0"/>
              </a:spcBef>
              <a:spcAft>
                <a:spcPts val="0"/>
              </a:spcAft>
              <a:buNone/>
            </a:pPr>
            <a:endParaRPr/>
          </a:p>
        </p:txBody>
      </p:sp>
      <p:sp>
        <p:nvSpPr>
          <p:cNvPr id="4164" name="Google Shape;4164;p2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text manipulation commands within bash is preferable to using other programming languages for the following reasons:</a:t>
            </a:r>
            <a:endParaRPr/>
          </a:p>
        </p:txBody>
      </p:sp>
      <p:sp>
        <p:nvSpPr>
          <p:cNvPr id="4165" name="Google Shape;4165;p220"/>
          <p:cNvSpPr/>
          <p:nvPr/>
        </p:nvSpPr>
        <p:spPr>
          <a:xfrm flipH="1">
            <a:off x="648550" y="2182650"/>
            <a:ext cx="2428500" cy="22521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20"/>
          <p:cNvSpPr txBox="1">
            <a:spLocks noGrp="1"/>
          </p:cNvSpPr>
          <p:nvPr>
            <p:ph type="subTitle" idx="1"/>
          </p:nvPr>
        </p:nvSpPr>
        <p:spPr>
          <a:xfrm>
            <a:off x="677050" y="2183454"/>
            <a:ext cx="2371500" cy="18525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400" dirty="0">
                <a:latin typeface="Roboto"/>
                <a:ea typeface="Roboto"/>
                <a:cs typeface="Roboto"/>
                <a:sym typeface="Roboto"/>
              </a:rPr>
              <a:t>Text processing is simpler and easier to learn than programming languages.</a:t>
            </a:r>
            <a:endParaRPr sz="1400" dirty="0">
              <a:latin typeface="Roboto"/>
              <a:ea typeface="Roboto"/>
              <a:cs typeface="Roboto"/>
              <a:sym typeface="Roboto"/>
            </a:endParaRPr>
          </a:p>
        </p:txBody>
      </p:sp>
      <p:grpSp>
        <p:nvGrpSpPr>
          <p:cNvPr id="4167" name="Google Shape;4167;p220"/>
          <p:cNvGrpSpPr/>
          <p:nvPr/>
        </p:nvGrpSpPr>
        <p:grpSpPr>
          <a:xfrm>
            <a:off x="3288464" y="1522198"/>
            <a:ext cx="2012143" cy="533482"/>
            <a:chOff x="457163" y="1378809"/>
            <a:chExt cx="3091800" cy="695454"/>
          </a:xfrm>
        </p:grpSpPr>
        <p:sp>
          <p:nvSpPr>
            <p:cNvPr id="4168" name="Google Shape;4168;p220"/>
            <p:cNvSpPr/>
            <p:nvPr/>
          </p:nvSpPr>
          <p:spPr>
            <a:xfrm>
              <a:off x="457163" y="1378809"/>
              <a:ext cx="30918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Roboto"/>
                  <a:ea typeface="Roboto"/>
                  <a:cs typeface="Roboto"/>
                  <a:sym typeface="Roboto"/>
                </a:rPr>
                <a:t>Convenience</a:t>
              </a:r>
              <a:endParaRPr sz="2100" b="1">
                <a:latin typeface="Roboto"/>
                <a:ea typeface="Roboto"/>
                <a:cs typeface="Roboto"/>
                <a:sym typeface="Roboto"/>
              </a:endParaRPr>
            </a:p>
          </p:txBody>
        </p:sp>
        <p:sp>
          <p:nvSpPr>
            <p:cNvPr id="4169" name="Google Shape;4169;p22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0" name="Google Shape;4170;p220"/>
          <p:cNvSpPr/>
          <p:nvPr/>
        </p:nvSpPr>
        <p:spPr>
          <a:xfrm flipH="1">
            <a:off x="3510613" y="2182650"/>
            <a:ext cx="2428500" cy="22521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20"/>
          <p:cNvSpPr txBox="1">
            <a:spLocks noGrp="1"/>
          </p:cNvSpPr>
          <p:nvPr>
            <p:ph type="subTitle" idx="2"/>
          </p:nvPr>
        </p:nvSpPr>
        <p:spPr>
          <a:xfrm>
            <a:off x="3510613" y="2182703"/>
            <a:ext cx="2371500" cy="19377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400" dirty="0">
                <a:latin typeface="Roboto"/>
                <a:ea typeface="Roboto"/>
                <a:cs typeface="Roboto"/>
                <a:sym typeface="Roboto"/>
              </a:rPr>
              <a:t>Most text processing commands are pre-installed in </a:t>
            </a:r>
            <a:br>
              <a:rPr lang="en" sz="1400" dirty="0">
                <a:latin typeface="Roboto"/>
                <a:ea typeface="Roboto"/>
                <a:cs typeface="Roboto"/>
                <a:sym typeface="Roboto"/>
              </a:rPr>
            </a:br>
            <a:r>
              <a:rPr lang="en" sz="1400" dirty="0">
                <a:latin typeface="Roboto"/>
                <a:ea typeface="Roboto"/>
                <a:cs typeface="Roboto"/>
                <a:sym typeface="Roboto"/>
              </a:rPr>
              <a:t>terminals, unlike many programming languages.</a:t>
            </a:r>
            <a:endParaRPr sz="1400" dirty="0">
              <a:latin typeface="Roboto"/>
              <a:ea typeface="Roboto"/>
              <a:cs typeface="Roboto"/>
              <a:sym typeface="Roboto"/>
            </a:endParaRPr>
          </a:p>
        </p:txBody>
      </p:sp>
      <p:grpSp>
        <p:nvGrpSpPr>
          <p:cNvPr id="4172" name="Google Shape;4172;p220"/>
          <p:cNvGrpSpPr/>
          <p:nvPr/>
        </p:nvGrpSpPr>
        <p:grpSpPr>
          <a:xfrm>
            <a:off x="6134050" y="1522200"/>
            <a:ext cx="2020278" cy="533482"/>
            <a:chOff x="457159" y="1378809"/>
            <a:chExt cx="2634000" cy="695454"/>
          </a:xfrm>
        </p:grpSpPr>
        <p:sp>
          <p:nvSpPr>
            <p:cNvPr id="4173" name="Google Shape;4173;p220"/>
            <p:cNvSpPr/>
            <p:nvPr/>
          </p:nvSpPr>
          <p:spPr>
            <a:xfrm>
              <a:off x="457159" y="1378809"/>
              <a:ext cx="2634000" cy="621300"/>
            </a:xfrm>
            <a:prstGeom prst="roundRect">
              <a:avLst>
                <a:gd name="adj" fmla="val 16667"/>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Roboto"/>
                  <a:ea typeface="Roboto"/>
                  <a:cs typeface="Roboto"/>
                  <a:sym typeface="Roboto"/>
                </a:rPr>
                <a:t>Compatibility</a:t>
              </a:r>
              <a:endParaRPr sz="2100" b="1">
                <a:latin typeface="Roboto"/>
                <a:ea typeface="Roboto"/>
                <a:cs typeface="Roboto"/>
                <a:sym typeface="Roboto"/>
              </a:endParaRPr>
            </a:p>
          </p:txBody>
        </p:sp>
        <p:sp>
          <p:nvSpPr>
            <p:cNvPr id="4174" name="Google Shape;4174;p220"/>
            <p:cNvSpPr/>
            <p:nvPr/>
          </p:nvSpPr>
          <p:spPr>
            <a:xfrm rot="10800000">
              <a:off x="634726" y="1885638"/>
              <a:ext cx="340325" cy="188625"/>
            </a:xfrm>
            <a:prstGeom prst="flowChartExtra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5" name="Google Shape;4175;p220"/>
          <p:cNvSpPr/>
          <p:nvPr/>
        </p:nvSpPr>
        <p:spPr>
          <a:xfrm flipH="1">
            <a:off x="6372700" y="2184409"/>
            <a:ext cx="2428500" cy="22521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20"/>
          <p:cNvSpPr txBox="1">
            <a:spLocks noGrp="1"/>
          </p:cNvSpPr>
          <p:nvPr>
            <p:ph type="subTitle" idx="3"/>
          </p:nvPr>
        </p:nvSpPr>
        <p:spPr>
          <a:xfrm>
            <a:off x="6372700" y="2184579"/>
            <a:ext cx="2371500" cy="18525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dirty="0">
                <a:latin typeface="Roboto"/>
                <a:ea typeface="Roboto"/>
                <a:cs typeface="Roboto"/>
                <a:sym typeface="Roboto"/>
              </a:rPr>
              <a:t>Text processing commands can easily be added together to complete more advanced tasks—a complicated task with programming languages. </a:t>
            </a:r>
            <a:endParaRPr dirty="0">
              <a:latin typeface="Roboto"/>
              <a:ea typeface="Roboto"/>
              <a:cs typeface="Roboto"/>
              <a:sym typeface="Roboto"/>
            </a:endParaRPr>
          </a:p>
        </p:txBody>
      </p:sp>
      <p:grpSp>
        <p:nvGrpSpPr>
          <p:cNvPr id="4177" name="Google Shape;4177;p220"/>
          <p:cNvGrpSpPr/>
          <p:nvPr/>
        </p:nvGrpSpPr>
        <p:grpSpPr>
          <a:xfrm>
            <a:off x="442889" y="1522198"/>
            <a:ext cx="2012143" cy="533482"/>
            <a:chOff x="457163" y="1378809"/>
            <a:chExt cx="3091800" cy="695454"/>
          </a:xfrm>
        </p:grpSpPr>
        <p:sp>
          <p:nvSpPr>
            <p:cNvPr id="4178" name="Google Shape;4178;p220"/>
            <p:cNvSpPr/>
            <p:nvPr/>
          </p:nvSpPr>
          <p:spPr>
            <a:xfrm>
              <a:off x="457163" y="1378809"/>
              <a:ext cx="3091800" cy="621300"/>
            </a:xfrm>
            <a:prstGeom prst="roundRect">
              <a:avLst>
                <a:gd name="adj" fmla="val 16667"/>
              </a:avLst>
            </a:prstGeom>
            <a:solidFill>
              <a:srgbClr val="ED1F8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Roboto"/>
                  <a:ea typeface="Roboto"/>
                  <a:cs typeface="Roboto"/>
                  <a:sym typeface="Roboto"/>
                </a:rPr>
                <a:t>Simplicity</a:t>
              </a:r>
              <a:endParaRPr sz="2100" b="1">
                <a:latin typeface="Roboto"/>
                <a:ea typeface="Roboto"/>
                <a:cs typeface="Roboto"/>
                <a:sym typeface="Roboto"/>
              </a:endParaRPr>
            </a:p>
          </p:txBody>
        </p:sp>
        <p:sp>
          <p:nvSpPr>
            <p:cNvPr id="4179" name="Google Shape;4179;p220"/>
            <p:cNvSpPr/>
            <p:nvPr/>
          </p:nvSpPr>
          <p:spPr>
            <a:xfrm rot="10800000">
              <a:off x="634726" y="1885638"/>
              <a:ext cx="340325" cy="188625"/>
            </a:xfrm>
            <a:prstGeom prst="flowChartExtract">
              <a:avLst/>
            </a:prstGeom>
            <a:solidFill>
              <a:srgbClr val="ED1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0" name="Google Shape;4180;p2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4"/>
        <p:cNvGrpSpPr/>
        <p:nvPr/>
      </p:nvGrpSpPr>
      <p:grpSpPr>
        <a:xfrm>
          <a:off x="0" y="0"/>
          <a:ext cx="0" cy="0"/>
          <a:chOff x="0" y="0"/>
          <a:chExt cx="0" cy="0"/>
        </a:xfrm>
      </p:grpSpPr>
      <p:sp>
        <p:nvSpPr>
          <p:cNvPr id="4185" name="Google Shape;4185;p221"/>
          <p:cNvSpPr txBox="1">
            <a:spLocks noGrp="1"/>
          </p:cNvSpPr>
          <p:nvPr>
            <p:ph type="title"/>
          </p:nvPr>
        </p:nvSpPr>
        <p:spPr>
          <a:xfrm>
            <a:off x="274350" y="14650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Today we will focus on the powerful </a:t>
            </a:r>
            <a:endParaRPr>
              <a:latin typeface="Roboto"/>
              <a:ea typeface="Roboto"/>
              <a:cs typeface="Roboto"/>
              <a:sym typeface="Roboto"/>
            </a:endParaRPr>
          </a:p>
          <a:p>
            <a:pPr marL="0" lvl="0" indent="0" algn="ctr" rtl="0">
              <a:spcBef>
                <a:spcPts val="900"/>
              </a:spcBef>
              <a:spcAft>
                <a:spcPts val="900"/>
              </a:spcAft>
              <a:buNone/>
            </a:pPr>
            <a:r>
              <a:rPr lang="en">
                <a:latin typeface="Roboto"/>
                <a:ea typeface="Roboto"/>
                <a:cs typeface="Roboto"/>
                <a:sym typeface="Roboto"/>
              </a:rPr>
              <a:t>text processing utilities </a:t>
            </a:r>
            <a:br>
              <a:rPr lang="en">
                <a:latin typeface="Roboto"/>
                <a:ea typeface="Roboto"/>
                <a:cs typeface="Roboto"/>
                <a:sym typeface="Roboto"/>
              </a:rPr>
            </a:br>
            <a:r>
              <a:rPr lang="en">
                <a:latin typeface="Roboto"/>
                <a:ea typeface="Roboto"/>
                <a:cs typeface="Roboto"/>
                <a:sym typeface="Roboto"/>
              </a:rPr>
              <a:t>of </a:t>
            </a:r>
            <a:r>
              <a:rPr lang="en" b="1">
                <a:latin typeface="Inconsolata"/>
                <a:ea typeface="Inconsolata"/>
                <a:cs typeface="Inconsolata"/>
                <a:sym typeface="Inconsolata"/>
              </a:rPr>
              <a:t>awk</a:t>
            </a:r>
            <a:r>
              <a:rPr lang="en">
                <a:latin typeface="Roboto"/>
                <a:ea typeface="Roboto"/>
                <a:cs typeface="Roboto"/>
                <a:sym typeface="Roboto"/>
              </a:rPr>
              <a:t> and </a:t>
            </a:r>
            <a:r>
              <a:rPr lang="en" b="1">
                <a:latin typeface="Inconsolata"/>
                <a:ea typeface="Inconsolata"/>
                <a:cs typeface="Inconsolata"/>
                <a:sym typeface="Inconsolata"/>
              </a:rPr>
              <a:t>sed</a:t>
            </a:r>
            <a:r>
              <a:rPr lang="en" b="1">
                <a:latin typeface="Roboto"/>
                <a:ea typeface="Roboto"/>
                <a:cs typeface="Roboto"/>
                <a:sym typeface="Roboto"/>
              </a:rPr>
              <a:t>.</a:t>
            </a:r>
            <a:endParaRPr b="1">
              <a:latin typeface="Roboto"/>
              <a:ea typeface="Roboto"/>
              <a:cs typeface="Roboto"/>
              <a:sym typeface="Roboto"/>
            </a:endParaRPr>
          </a:p>
        </p:txBody>
      </p:sp>
      <p:sp>
        <p:nvSpPr>
          <p:cNvPr id="4186" name="Google Shape;4186;p2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0"/>
        <p:cNvGrpSpPr/>
        <p:nvPr/>
      </p:nvGrpSpPr>
      <p:grpSpPr>
        <a:xfrm>
          <a:off x="0" y="0"/>
          <a:ext cx="0" cy="0"/>
          <a:chOff x="0" y="0"/>
          <a:chExt cx="0" cy="0"/>
        </a:xfrm>
      </p:grpSpPr>
      <p:sp>
        <p:nvSpPr>
          <p:cNvPr id="4191" name="Google Shape;4191;p22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Inconsolata"/>
                <a:ea typeface="Inconsolata"/>
                <a:cs typeface="Inconsolata"/>
                <a:sym typeface="Inconsolata"/>
              </a:rPr>
              <a:t>sed</a:t>
            </a:r>
            <a:endParaRPr b="1">
              <a:latin typeface="Inconsolata"/>
              <a:ea typeface="Inconsolata"/>
              <a:cs typeface="Inconsolata"/>
              <a:sym typeface="Inconsolata"/>
            </a:endParaRPr>
          </a:p>
        </p:txBody>
      </p:sp>
      <p:sp>
        <p:nvSpPr>
          <p:cNvPr id="4192" name="Google Shape;4192;p2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96"/>
        <p:cNvGrpSpPr/>
        <p:nvPr/>
      </p:nvGrpSpPr>
      <p:grpSpPr>
        <a:xfrm>
          <a:off x="0" y="0"/>
          <a:ext cx="0" cy="0"/>
          <a:chOff x="0" y="0"/>
          <a:chExt cx="0" cy="0"/>
        </a:xfrm>
      </p:grpSpPr>
      <p:pic>
        <p:nvPicPr>
          <p:cNvPr id="4197" name="Google Shape;4197;p223"/>
          <p:cNvPicPr preferRelativeResize="0"/>
          <p:nvPr/>
        </p:nvPicPr>
        <p:blipFill rotWithShape="1">
          <a:blip r:embed="rId3">
            <a:alphaModFix/>
          </a:blip>
          <a:srcRect l="2579" r="2588"/>
          <a:stretch/>
        </p:blipFill>
        <p:spPr>
          <a:xfrm>
            <a:off x="175" y="0"/>
            <a:ext cx="9143997" cy="5143500"/>
          </a:xfrm>
          <a:prstGeom prst="rect">
            <a:avLst/>
          </a:prstGeom>
          <a:noFill/>
          <a:ln>
            <a:noFill/>
          </a:ln>
        </p:spPr>
      </p:pic>
      <p:sp>
        <p:nvSpPr>
          <p:cNvPr id="4198" name="Google Shape;4198;p223"/>
          <p:cNvSpPr txBox="1">
            <a:spLocks noGrp="1"/>
          </p:cNvSpPr>
          <p:nvPr>
            <p:ph type="subTitle" idx="1"/>
          </p:nvPr>
        </p:nvSpPr>
        <p:spPr>
          <a:xfrm>
            <a:off x="2412800" y="2129425"/>
            <a:ext cx="1641000" cy="19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b="1">
                <a:solidFill>
                  <a:srgbClr val="4CFF41"/>
                </a:solidFill>
                <a:latin typeface="Inconsolata"/>
                <a:ea typeface="Inconsolata"/>
                <a:cs typeface="Inconsolata"/>
                <a:sym typeface="Inconsolata"/>
              </a:rPr>
              <a:t>LOGGED_IN </a:t>
            </a:r>
            <a:endParaRPr sz="2400" b="1">
              <a:solidFill>
                <a:srgbClr val="4CFF41"/>
              </a:solidFill>
              <a:latin typeface="Inconsolata"/>
              <a:ea typeface="Inconsolata"/>
              <a:cs typeface="Inconsolata"/>
              <a:sym typeface="Inconsolata"/>
            </a:endParaRPr>
          </a:p>
        </p:txBody>
      </p:sp>
      <p:sp>
        <p:nvSpPr>
          <p:cNvPr id="4199" name="Google Shape;4199;p223"/>
          <p:cNvSpPr txBox="1">
            <a:spLocks noGrp="1"/>
          </p:cNvSpPr>
          <p:nvPr>
            <p:ph type="subTitle" idx="1"/>
          </p:nvPr>
        </p:nvSpPr>
        <p:spPr>
          <a:xfrm>
            <a:off x="6625925" y="2136753"/>
            <a:ext cx="1427400" cy="196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2400" b="1">
                <a:solidFill>
                  <a:srgbClr val="4CFF41"/>
                </a:solidFill>
                <a:latin typeface="Inconsolata"/>
                <a:ea typeface="Inconsolata"/>
                <a:cs typeface="Inconsolata"/>
                <a:sym typeface="Inconsolata"/>
              </a:rPr>
              <a:t>ACCESS_</a:t>
            </a:r>
            <a:endParaRPr sz="2400" b="1">
              <a:solidFill>
                <a:srgbClr val="4CFF41"/>
              </a:solidFill>
              <a:latin typeface="Inconsolata"/>
              <a:ea typeface="Inconsolata"/>
              <a:cs typeface="Inconsolata"/>
              <a:sym typeface="Inconsolata"/>
            </a:endParaRPr>
          </a:p>
          <a:p>
            <a:pPr marL="0" lvl="0" indent="0" algn="l" rtl="0">
              <a:spcBef>
                <a:spcPts val="0"/>
              </a:spcBef>
              <a:spcAft>
                <a:spcPts val="0"/>
              </a:spcAft>
              <a:buNone/>
            </a:pPr>
            <a:r>
              <a:rPr lang="en" sz="2400" b="1">
                <a:solidFill>
                  <a:srgbClr val="4CFF41"/>
                </a:solidFill>
                <a:latin typeface="Inconsolata"/>
                <a:ea typeface="Inconsolata"/>
                <a:cs typeface="Inconsolata"/>
                <a:sym typeface="Inconsolata"/>
              </a:rPr>
              <a:t>ACCEPTED</a:t>
            </a:r>
            <a:endParaRPr sz="2400" b="1">
              <a:solidFill>
                <a:srgbClr val="4CFF41"/>
              </a:solidFill>
              <a:latin typeface="Inconsolata"/>
              <a:ea typeface="Inconsolata"/>
              <a:cs typeface="Inconsolata"/>
              <a:sym typeface="Inconsolata"/>
            </a:endParaRPr>
          </a:p>
          <a:p>
            <a:pPr marL="0" lvl="0" indent="0" algn="l" rtl="0">
              <a:spcBef>
                <a:spcPts val="0"/>
              </a:spcBef>
              <a:spcAft>
                <a:spcPts val="0"/>
              </a:spcAft>
              <a:buNone/>
            </a:pPr>
            <a:endParaRPr sz="2400" b="1">
              <a:solidFill>
                <a:srgbClr val="4CFF41"/>
              </a:solidFill>
              <a:latin typeface="Inconsolata"/>
              <a:ea typeface="Inconsolata"/>
              <a:cs typeface="Inconsolata"/>
              <a:sym typeface="Inconsolata"/>
            </a:endParaRPr>
          </a:p>
        </p:txBody>
      </p:sp>
      <p:sp>
        <p:nvSpPr>
          <p:cNvPr id="4200" name="Google Shape;4200;p2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Challenges of Data Processing </a:t>
            </a:r>
            <a:endParaRPr/>
          </a:p>
        </p:txBody>
      </p:sp>
      <p:sp>
        <p:nvSpPr>
          <p:cNvPr id="4201" name="Google Shape;4201;p223"/>
          <p:cNvSpPr txBox="1">
            <a:spLocks noGrp="1"/>
          </p:cNvSpPr>
          <p:nvPr>
            <p:ph type="body" idx="3"/>
          </p:nvPr>
        </p:nvSpPr>
        <p:spPr>
          <a:xfrm>
            <a:off x="367600" y="2753425"/>
            <a:ext cx="1725000" cy="573300"/>
          </a:xfrm>
          <a:prstGeom prst="rect">
            <a:avLst/>
          </a:prstGeom>
        </p:spPr>
        <p:txBody>
          <a:bodyPr spcFirstLastPara="1" wrap="square" lIns="0" tIns="0" rIns="0" bIns="0" anchor="t" anchorCtr="0">
            <a:noAutofit/>
          </a:bodyPr>
          <a:lstStyle/>
          <a:p>
            <a:pPr marL="0" lvl="0" indent="0" algn="r" rtl="0">
              <a:lnSpc>
                <a:spcPct val="114000"/>
              </a:lnSpc>
              <a:spcBef>
                <a:spcPts val="0"/>
              </a:spcBef>
              <a:spcAft>
                <a:spcPts val="600"/>
              </a:spcAft>
              <a:buClr>
                <a:schemeClr val="dk1"/>
              </a:buClr>
              <a:buSzPts val="1100"/>
              <a:buFont typeface="Arial"/>
              <a:buNone/>
            </a:pPr>
            <a:r>
              <a:rPr lang="en" sz="1600">
                <a:latin typeface="Roboto Light"/>
                <a:ea typeface="Roboto Light"/>
                <a:cs typeface="Roboto Light"/>
                <a:sym typeface="Roboto Light"/>
              </a:rPr>
              <a:t>One application </a:t>
            </a:r>
            <a:br>
              <a:rPr lang="en" sz="1600">
                <a:latin typeface="Roboto Light"/>
                <a:ea typeface="Roboto Light"/>
                <a:cs typeface="Roboto Light"/>
                <a:sym typeface="Roboto Light"/>
              </a:rPr>
            </a:br>
            <a:r>
              <a:rPr lang="en" sz="1600">
                <a:latin typeface="Roboto Light"/>
                <a:ea typeface="Roboto Light"/>
                <a:cs typeface="Roboto Light"/>
                <a:sym typeface="Roboto Light"/>
              </a:rPr>
              <a:t>labels logins </a:t>
            </a:r>
            <a:endParaRPr sz="1600">
              <a:latin typeface="Roboto Light"/>
              <a:ea typeface="Roboto Light"/>
              <a:cs typeface="Roboto Light"/>
              <a:sym typeface="Roboto Light"/>
            </a:endParaRPr>
          </a:p>
        </p:txBody>
      </p:sp>
      <p:sp>
        <p:nvSpPr>
          <p:cNvPr id="4202" name="Google Shape;4202;p223"/>
          <p:cNvSpPr txBox="1">
            <a:spLocks noGrp="1"/>
          </p:cNvSpPr>
          <p:nvPr>
            <p:ph type="body" idx="3"/>
          </p:nvPr>
        </p:nvSpPr>
        <p:spPr>
          <a:xfrm>
            <a:off x="4812875" y="2753432"/>
            <a:ext cx="1427400" cy="573300"/>
          </a:xfrm>
          <a:prstGeom prst="rect">
            <a:avLst/>
          </a:prstGeom>
        </p:spPr>
        <p:txBody>
          <a:bodyPr spcFirstLastPara="1" wrap="square" lIns="0" tIns="0" rIns="0" bIns="0" anchor="t" anchorCtr="0">
            <a:noAutofit/>
          </a:bodyPr>
          <a:lstStyle/>
          <a:p>
            <a:pPr marL="0" lvl="0" indent="0" algn="r" rtl="0">
              <a:lnSpc>
                <a:spcPct val="114000"/>
              </a:lnSpc>
              <a:spcBef>
                <a:spcPts val="0"/>
              </a:spcBef>
              <a:spcAft>
                <a:spcPts val="600"/>
              </a:spcAft>
              <a:buNone/>
            </a:pPr>
            <a:r>
              <a:rPr lang="en" sz="1600">
                <a:latin typeface="Roboto Light"/>
                <a:ea typeface="Roboto Light"/>
                <a:cs typeface="Roboto Light"/>
                <a:sym typeface="Roboto Light"/>
              </a:rPr>
              <a:t>The other labels logins </a:t>
            </a:r>
            <a:endParaRPr sz="1600">
              <a:latin typeface="Roboto Light"/>
              <a:ea typeface="Roboto Light"/>
              <a:cs typeface="Roboto Light"/>
              <a:sym typeface="Roboto Light"/>
            </a:endParaRPr>
          </a:p>
        </p:txBody>
      </p:sp>
      <p:cxnSp>
        <p:nvCxnSpPr>
          <p:cNvPr id="4203" name="Google Shape;4203;p223"/>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4204" name="Google Shape;4204;p223"/>
          <p:cNvSpPr txBox="1">
            <a:spLocks noGrp="1"/>
          </p:cNvSpPr>
          <p:nvPr>
            <p:ph type="subTitle" idx="1"/>
          </p:nvPr>
        </p:nvSpPr>
        <p:spPr>
          <a:xfrm>
            <a:off x="0" y="675975"/>
            <a:ext cx="8870100" cy="13185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a:t>Consolidating data from disparate sources can be challenging: </a:t>
            </a:r>
            <a:endParaRPr/>
          </a:p>
          <a:p>
            <a:pPr marL="0" lvl="0" indent="0" algn="l" rtl="0">
              <a:spcBef>
                <a:spcPts val="900"/>
              </a:spcBef>
              <a:spcAft>
                <a:spcPts val="0"/>
              </a:spcAft>
              <a:buNone/>
            </a:pPr>
            <a:r>
              <a:rPr lang="en" sz="1600" b="1"/>
              <a:t>For example:  </a:t>
            </a:r>
            <a:endParaRPr sz="1600" b="1"/>
          </a:p>
          <a:p>
            <a:pPr marL="457200" lvl="0" indent="-330200" algn="l" rtl="0">
              <a:spcBef>
                <a:spcPts val="1000"/>
              </a:spcBef>
              <a:spcAft>
                <a:spcPts val="0"/>
              </a:spcAft>
              <a:buSzPts val="1600"/>
              <a:buChar char="●"/>
            </a:pPr>
            <a:r>
              <a:rPr lang="en" sz="1600"/>
              <a:t>A security professional wants to analyze login activities from two different applications.</a:t>
            </a:r>
            <a:endParaRPr sz="1600"/>
          </a:p>
        </p:txBody>
      </p:sp>
      <p:sp>
        <p:nvSpPr>
          <p:cNvPr id="4205" name="Google Shape;4205;p2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9"/>
        <p:cNvGrpSpPr/>
        <p:nvPr/>
      </p:nvGrpSpPr>
      <p:grpSpPr>
        <a:xfrm>
          <a:off x="0" y="0"/>
          <a:ext cx="0" cy="0"/>
          <a:chOff x="0" y="0"/>
          <a:chExt cx="0" cy="0"/>
        </a:xfrm>
      </p:grpSpPr>
      <p:pic>
        <p:nvPicPr>
          <p:cNvPr id="4210" name="Google Shape;4210;p224"/>
          <p:cNvPicPr preferRelativeResize="0"/>
          <p:nvPr/>
        </p:nvPicPr>
        <p:blipFill rotWithShape="1">
          <a:blip r:embed="rId3">
            <a:alphaModFix/>
          </a:blip>
          <a:srcRect l="2579" r="2588"/>
          <a:stretch/>
        </p:blipFill>
        <p:spPr>
          <a:xfrm>
            <a:off x="175" y="0"/>
            <a:ext cx="9143997" cy="5143500"/>
          </a:xfrm>
          <a:prstGeom prst="rect">
            <a:avLst/>
          </a:prstGeom>
          <a:noFill/>
          <a:ln>
            <a:noFill/>
          </a:ln>
        </p:spPr>
      </p:pic>
      <p:sp>
        <p:nvSpPr>
          <p:cNvPr id="4211" name="Google Shape;4211;p224"/>
          <p:cNvSpPr txBox="1">
            <a:spLocks noGrp="1"/>
          </p:cNvSpPr>
          <p:nvPr>
            <p:ph type="subTitle" idx="1"/>
          </p:nvPr>
        </p:nvSpPr>
        <p:spPr>
          <a:xfrm>
            <a:off x="5917800" y="2949025"/>
            <a:ext cx="1641000" cy="498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b="1">
                <a:solidFill>
                  <a:srgbClr val="4CFF41"/>
                </a:solidFill>
                <a:latin typeface="Inconsolata"/>
                <a:ea typeface="Inconsolata"/>
                <a:cs typeface="Inconsolata"/>
                <a:sym typeface="Inconsolata"/>
              </a:rPr>
              <a:t>LOGGED_IN </a:t>
            </a:r>
            <a:endParaRPr sz="2400" b="1">
              <a:solidFill>
                <a:srgbClr val="4CFF41"/>
              </a:solidFill>
              <a:latin typeface="Inconsolata"/>
              <a:ea typeface="Inconsolata"/>
              <a:cs typeface="Inconsolata"/>
              <a:sym typeface="Inconsolata"/>
            </a:endParaRPr>
          </a:p>
        </p:txBody>
      </p:sp>
      <p:sp>
        <p:nvSpPr>
          <p:cNvPr id="4212" name="Google Shape;4212;p224"/>
          <p:cNvSpPr txBox="1">
            <a:spLocks noGrp="1"/>
          </p:cNvSpPr>
          <p:nvPr>
            <p:ph type="subTitle" idx="1"/>
          </p:nvPr>
        </p:nvSpPr>
        <p:spPr>
          <a:xfrm>
            <a:off x="1846825" y="2577588"/>
            <a:ext cx="1427400" cy="165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b="1">
                <a:solidFill>
                  <a:srgbClr val="4CFF41"/>
                </a:solidFill>
                <a:latin typeface="Inconsolata"/>
                <a:ea typeface="Inconsolata"/>
                <a:cs typeface="Inconsolata"/>
                <a:sym typeface="Inconsolata"/>
              </a:rPr>
              <a:t>ACCESS_</a:t>
            </a:r>
            <a:endParaRPr sz="2400" b="1">
              <a:solidFill>
                <a:srgbClr val="4CFF41"/>
              </a:solidFill>
              <a:latin typeface="Inconsolata"/>
              <a:ea typeface="Inconsolata"/>
              <a:cs typeface="Inconsolata"/>
              <a:sym typeface="Inconsolata"/>
            </a:endParaRPr>
          </a:p>
          <a:p>
            <a:pPr marL="0" lvl="0" indent="0" algn="l" rtl="0">
              <a:spcBef>
                <a:spcPts val="0"/>
              </a:spcBef>
              <a:spcAft>
                <a:spcPts val="0"/>
              </a:spcAft>
              <a:buNone/>
            </a:pPr>
            <a:r>
              <a:rPr lang="en" sz="2400" b="1">
                <a:solidFill>
                  <a:srgbClr val="4CFF41"/>
                </a:solidFill>
                <a:latin typeface="Inconsolata"/>
                <a:ea typeface="Inconsolata"/>
                <a:cs typeface="Inconsolata"/>
                <a:sym typeface="Inconsolata"/>
              </a:rPr>
              <a:t>ACCEPTED</a:t>
            </a:r>
            <a:endParaRPr sz="2400" b="1">
              <a:solidFill>
                <a:srgbClr val="4CFF41"/>
              </a:solidFill>
              <a:latin typeface="Inconsolata"/>
              <a:ea typeface="Inconsolata"/>
              <a:cs typeface="Inconsolata"/>
              <a:sym typeface="Inconsolata"/>
            </a:endParaRPr>
          </a:p>
          <a:p>
            <a:pPr marL="0" lvl="0" indent="0" algn="l" rtl="0">
              <a:spcBef>
                <a:spcPts val="0"/>
              </a:spcBef>
              <a:spcAft>
                <a:spcPts val="0"/>
              </a:spcAft>
              <a:buNone/>
            </a:pPr>
            <a:endParaRPr sz="2400" b="1">
              <a:solidFill>
                <a:srgbClr val="4CFF41"/>
              </a:solidFill>
              <a:latin typeface="Inconsolata"/>
              <a:ea typeface="Inconsolata"/>
              <a:cs typeface="Inconsolata"/>
              <a:sym typeface="Inconsolata"/>
            </a:endParaRPr>
          </a:p>
        </p:txBody>
      </p:sp>
      <p:cxnSp>
        <p:nvCxnSpPr>
          <p:cNvPr id="4213" name="Google Shape;4213;p22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4214" name="Google Shape;4214;p2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Challenges of Data Processing </a:t>
            </a:r>
            <a:endParaRPr/>
          </a:p>
        </p:txBody>
      </p:sp>
      <p:sp>
        <p:nvSpPr>
          <p:cNvPr id="4215" name="Google Shape;4215;p224"/>
          <p:cNvSpPr txBox="1">
            <a:spLocks noGrp="1"/>
          </p:cNvSpPr>
          <p:nvPr>
            <p:ph type="subTitle" idx="1"/>
          </p:nvPr>
        </p:nvSpPr>
        <p:spPr>
          <a:xfrm>
            <a:off x="0" y="675975"/>
            <a:ext cx="9144000" cy="1218600"/>
          </a:xfrm>
          <a:prstGeom prst="rect">
            <a:avLst/>
          </a:prstGeom>
        </p:spPr>
        <p:txBody>
          <a:bodyPr spcFirstLastPara="1" wrap="square" lIns="457200" tIns="91425" rIns="457200" bIns="0" anchor="t" anchorCtr="0">
            <a:noAutofit/>
          </a:bodyPr>
          <a:lstStyle/>
          <a:p>
            <a:pPr marL="0" lvl="0" indent="0" algn="l" rtl="0">
              <a:lnSpc>
                <a:spcPct val="120000"/>
              </a:lnSpc>
              <a:spcBef>
                <a:spcPts val="0"/>
              </a:spcBef>
              <a:spcAft>
                <a:spcPts val="0"/>
              </a:spcAft>
              <a:buNone/>
            </a:pPr>
            <a:r>
              <a:rPr lang="en"/>
              <a:t>You need to replace the string </a:t>
            </a:r>
            <a:r>
              <a:rPr lang="en" b="1">
                <a:latin typeface="Inconsolata"/>
                <a:ea typeface="Inconsolata"/>
                <a:cs typeface="Inconsolata"/>
                <a:sym typeface="Inconsolata"/>
              </a:rPr>
              <a:t>ACCESS_ACCEPTED</a:t>
            </a:r>
            <a:r>
              <a:rPr lang="en"/>
              <a:t> with </a:t>
            </a:r>
            <a:r>
              <a:rPr lang="en" b="1">
                <a:latin typeface="Inconsolata"/>
                <a:ea typeface="Inconsolata"/>
                <a:cs typeface="Inconsolata"/>
                <a:sym typeface="Inconsolata"/>
              </a:rPr>
              <a:t>LOGGED_IN</a:t>
            </a:r>
            <a:r>
              <a:rPr lang="en" b="1"/>
              <a:t> </a:t>
            </a:r>
            <a:r>
              <a:rPr lang="en"/>
              <a:t>to make the data consistent and allow for both datasets to be analyzed together. </a:t>
            </a:r>
            <a:endParaRPr/>
          </a:p>
          <a:p>
            <a:pPr marL="0" lvl="0" indent="0" algn="l" rtl="0">
              <a:lnSpc>
                <a:spcPct val="120000"/>
              </a:lnSpc>
              <a:spcBef>
                <a:spcPts val="1200"/>
              </a:spcBef>
              <a:spcAft>
                <a:spcPts val="1200"/>
              </a:spcAft>
              <a:buNone/>
            </a:pPr>
            <a:endParaRPr/>
          </a:p>
        </p:txBody>
      </p:sp>
      <p:sp>
        <p:nvSpPr>
          <p:cNvPr id="4216" name="Google Shape;4216;p2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E0D9"/>
        </a:solidFill>
        <a:effectLst/>
      </p:bgPr>
    </p:bg>
    <p:spTree>
      <p:nvGrpSpPr>
        <p:cNvPr id="1" name="Shape 4220"/>
        <p:cNvGrpSpPr/>
        <p:nvPr/>
      </p:nvGrpSpPr>
      <p:grpSpPr>
        <a:xfrm>
          <a:off x="0" y="0"/>
          <a:ext cx="0" cy="0"/>
          <a:chOff x="0" y="0"/>
          <a:chExt cx="0" cy="0"/>
        </a:xfrm>
      </p:grpSpPr>
      <p:sp>
        <p:nvSpPr>
          <p:cNvPr id="4221" name="Google Shape;4221;p225"/>
          <p:cNvSpPr/>
          <p:nvPr/>
        </p:nvSpPr>
        <p:spPr>
          <a:xfrm>
            <a:off x="1362199" y="1300250"/>
            <a:ext cx="7322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25"/>
          <p:cNvSpPr/>
          <p:nvPr/>
        </p:nvSpPr>
        <p:spPr>
          <a:xfrm>
            <a:off x="1352550" y="2002545"/>
            <a:ext cx="7322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25"/>
          <p:cNvSpPr/>
          <p:nvPr/>
        </p:nvSpPr>
        <p:spPr>
          <a:xfrm>
            <a:off x="1352550" y="2692850"/>
            <a:ext cx="73317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25"/>
          <p:cNvSpPr/>
          <p:nvPr/>
        </p:nvSpPr>
        <p:spPr>
          <a:xfrm>
            <a:off x="1352550" y="3385578"/>
            <a:ext cx="7322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25" name="Google Shape;4225;p225"/>
          <p:cNvPicPr preferRelativeResize="0"/>
          <p:nvPr/>
        </p:nvPicPr>
        <p:blipFill rotWithShape="1">
          <a:blip r:embed="rId3">
            <a:alphaModFix/>
          </a:blip>
          <a:srcRect t="1774" b="1765"/>
          <a:stretch/>
        </p:blipFill>
        <p:spPr>
          <a:xfrm>
            <a:off x="429768" y="1314036"/>
            <a:ext cx="785567" cy="606900"/>
          </a:xfrm>
          <a:prstGeom prst="rect">
            <a:avLst/>
          </a:prstGeom>
          <a:noFill/>
          <a:ln>
            <a:noFill/>
          </a:ln>
        </p:spPr>
      </p:pic>
      <p:pic>
        <p:nvPicPr>
          <p:cNvPr id="4226" name="Google Shape;4226;p225"/>
          <p:cNvPicPr preferRelativeResize="0"/>
          <p:nvPr/>
        </p:nvPicPr>
        <p:blipFill rotWithShape="1">
          <a:blip r:embed="rId3">
            <a:alphaModFix/>
          </a:blip>
          <a:srcRect t="1774" b="1765"/>
          <a:stretch/>
        </p:blipFill>
        <p:spPr>
          <a:xfrm>
            <a:off x="429768" y="2010348"/>
            <a:ext cx="785566" cy="606900"/>
          </a:xfrm>
          <a:prstGeom prst="rect">
            <a:avLst/>
          </a:prstGeom>
          <a:noFill/>
          <a:ln>
            <a:noFill/>
          </a:ln>
        </p:spPr>
      </p:pic>
      <p:pic>
        <p:nvPicPr>
          <p:cNvPr id="4227" name="Google Shape;4227;p225"/>
          <p:cNvPicPr preferRelativeResize="0"/>
          <p:nvPr/>
        </p:nvPicPr>
        <p:blipFill rotWithShape="1">
          <a:blip r:embed="rId3">
            <a:alphaModFix/>
          </a:blip>
          <a:srcRect t="1774" b="1765"/>
          <a:stretch/>
        </p:blipFill>
        <p:spPr>
          <a:xfrm>
            <a:off x="429768" y="2701248"/>
            <a:ext cx="785566" cy="606900"/>
          </a:xfrm>
          <a:prstGeom prst="rect">
            <a:avLst/>
          </a:prstGeom>
          <a:noFill/>
          <a:ln>
            <a:noFill/>
          </a:ln>
        </p:spPr>
      </p:pic>
      <p:pic>
        <p:nvPicPr>
          <p:cNvPr id="4228" name="Google Shape;4228;p225"/>
          <p:cNvPicPr preferRelativeResize="0"/>
          <p:nvPr/>
        </p:nvPicPr>
        <p:blipFill rotWithShape="1">
          <a:blip r:embed="rId3">
            <a:alphaModFix/>
          </a:blip>
          <a:srcRect t="1774" b="1765"/>
          <a:stretch/>
        </p:blipFill>
        <p:spPr>
          <a:xfrm>
            <a:off x="429768" y="3392773"/>
            <a:ext cx="785566" cy="606900"/>
          </a:xfrm>
          <a:prstGeom prst="rect">
            <a:avLst/>
          </a:prstGeom>
          <a:noFill/>
          <a:ln>
            <a:noFill/>
          </a:ln>
        </p:spPr>
      </p:pic>
      <p:sp>
        <p:nvSpPr>
          <p:cNvPr id="4229" name="Google Shape;4229;p225"/>
          <p:cNvSpPr txBox="1">
            <a:spLocks noGrp="1"/>
          </p:cNvSpPr>
          <p:nvPr>
            <p:ph type="subTitle" idx="1"/>
          </p:nvPr>
        </p:nvSpPr>
        <p:spPr>
          <a:xfrm>
            <a:off x="1436275" y="1319425"/>
            <a:ext cx="67596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b="1">
                <a:solidFill>
                  <a:schemeClr val="dk1"/>
                </a:solidFill>
                <a:latin typeface="Inconsolata"/>
                <a:ea typeface="Inconsolata"/>
                <a:cs typeface="Inconsolata"/>
                <a:sym typeface="Inconsolata"/>
              </a:rPr>
              <a:t>sed</a:t>
            </a:r>
            <a:r>
              <a:rPr lang="en" sz="1600">
                <a:solidFill>
                  <a:schemeClr val="dk1"/>
                </a:solidFill>
                <a:latin typeface="Roboto"/>
                <a:ea typeface="Roboto"/>
                <a:cs typeface="Roboto"/>
                <a:sym typeface="Roboto"/>
              </a:rPr>
              <a:t> stands for </a:t>
            </a:r>
            <a:r>
              <a:rPr lang="en" sz="1600" b="1">
                <a:solidFill>
                  <a:schemeClr val="dk1"/>
                </a:solidFill>
                <a:latin typeface="Roboto"/>
                <a:ea typeface="Roboto"/>
                <a:cs typeface="Roboto"/>
                <a:sym typeface="Roboto"/>
              </a:rPr>
              <a:t>s</a:t>
            </a:r>
            <a:r>
              <a:rPr lang="en" sz="1600">
                <a:solidFill>
                  <a:schemeClr val="dk1"/>
                </a:solidFill>
                <a:latin typeface="Roboto"/>
                <a:ea typeface="Roboto"/>
                <a:cs typeface="Roboto"/>
                <a:sym typeface="Roboto"/>
              </a:rPr>
              <a:t>tream </a:t>
            </a:r>
            <a:r>
              <a:rPr lang="en" sz="1600" b="1">
                <a:solidFill>
                  <a:schemeClr val="dk1"/>
                </a:solidFill>
                <a:latin typeface="Roboto"/>
                <a:ea typeface="Roboto"/>
                <a:cs typeface="Roboto"/>
                <a:sym typeface="Roboto"/>
              </a:rPr>
              <a:t>ed</a:t>
            </a:r>
            <a:r>
              <a:rPr lang="en" sz="1600">
                <a:solidFill>
                  <a:schemeClr val="dk1"/>
                </a:solidFill>
                <a:latin typeface="Roboto"/>
                <a:ea typeface="Roboto"/>
                <a:cs typeface="Roboto"/>
                <a:sym typeface="Roboto"/>
              </a:rPr>
              <a:t>itor.</a:t>
            </a:r>
            <a:endParaRPr>
              <a:latin typeface="Roboto"/>
              <a:ea typeface="Roboto"/>
              <a:cs typeface="Roboto"/>
              <a:sym typeface="Roboto"/>
            </a:endParaRPr>
          </a:p>
        </p:txBody>
      </p:sp>
      <p:sp>
        <p:nvSpPr>
          <p:cNvPr id="4230" name="Google Shape;4230;p225"/>
          <p:cNvSpPr txBox="1">
            <a:spLocks noGrp="1"/>
          </p:cNvSpPr>
          <p:nvPr>
            <p:ph type="subTitle" idx="2"/>
          </p:nvPr>
        </p:nvSpPr>
        <p:spPr>
          <a:xfrm>
            <a:off x="1426074" y="2004950"/>
            <a:ext cx="72582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It reads and edits text, line-by-line from an input stream. </a:t>
            </a:r>
            <a:endParaRPr>
              <a:latin typeface="Roboto"/>
              <a:ea typeface="Roboto"/>
              <a:cs typeface="Roboto"/>
              <a:sym typeface="Roboto"/>
            </a:endParaRPr>
          </a:p>
        </p:txBody>
      </p:sp>
      <p:sp>
        <p:nvSpPr>
          <p:cNvPr id="4231" name="Google Shape;4231;p225"/>
          <p:cNvSpPr txBox="1">
            <a:spLocks noGrp="1"/>
          </p:cNvSpPr>
          <p:nvPr>
            <p:ph type="subTitle" idx="3"/>
          </p:nvPr>
        </p:nvSpPr>
        <p:spPr>
          <a:xfrm>
            <a:off x="1433631" y="2695281"/>
            <a:ext cx="70698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Syntax is: </a:t>
            </a:r>
            <a:r>
              <a:rPr lang="en" sz="1600" b="1">
                <a:latin typeface="Inconsolata"/>
                <a:ea typeface="Inconsolata"/>
                <a:cs typeface="Inconsolata"/>
                <a:sym typeface="Inconsolata"/>
              </a:rPr>
              <a:t>sed s/(old value)/(replacement value)/</a:t>
            </a:r>
            <a:endParaRPr b="1">
              <a:latin typeface="Roboto"/>
              <a:ea typeface="Roboto"/>
              <a:cs typeface="Roboto"/>
              <a:sym typeface="Roboto"/>
            </a:endParaRPr>
          </a:p>
        </p:txBody>
      </p:sp>
      <p:sp>
        <p:nvSpPr>
          <p:cNvPr id="4232" name="Google Shape;4232;p225"/>
          <p:cNvSpPr txBox="1">
            <a:spLocks noGrp="1"/>
          </p:cNvSpPr>
          <p:nvPr>
            <p:ph type="subTitle" idx="4"/>
          </p:nvPr>
        </p:nvSpPr>
        <p:spPr>
          <a:xfrm>
            <a:off x="1425975" y="3385575"/>
            <a:ext cx="72582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It is similar to the familiar </a:t>
            </a:r>
            <a:r>
              <a:rPr lang="en" sz="1600" i="1">
                <a:solidFill>
                  <a:schemeClr val="dk1"/>
                </a:solidFill>
                <a:latin typeface="Roboto"/>
                <a:ea typeface="Roboto"/>
                <a:cs typeface="Roboto"/>
                <a:sym typeface="Roboto"/>
              </a:rPr>
              <a:t>find and replace</a:t>
            </a:r>
            <a:r>
              <a:rPr lang="en" sz="1600">
                <a:solidFill>
                  <a:schemeClr val="dk1"/>
                </a:solidFill>
                <a:latin typeface="Roboto"/>
                <a:ea typeface="Roboto"/>
                <a:cs typeface="Roboto"/>
                <a:sym typeface="Roboto"/>
              </a:rPr>
              <a:t> feature in Windows systems.  </a:t>
            </a:r>
            <a:endParaRPr>
              <a:latin typeface="Roboto"/>
              <a:ea typeface="Roboto"/>
              <a:cs typeface="Roboto"/>
              <a:sym typeface="Roboto"/>
            </a:endParaRPr>
          </a:p>
        </p:txBody>
      </p:sp>
      <p:sp>
        <p:nvSpPr>
          <p:cNvPr id="4233" name="Google Shape;4233;p2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sed</a:t>
            </a:r>
            <a:endParaRPr b="1">
              <a:latin typeface="Inconsolata"/>
              <a:ea typeface="Inconsolata"/>
              <a:cs typeface="Inconsolata"/>
              <a:sym typeface="Inconsolata"/>
            </a:endParaRPr>
          </a:p>
        </p:txBody>
      </p:sp>
      <p:sp>
        <p:nvSpPr>
          <p:cNvPr id="4234" name="Google Shape;4234;p2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solve this problem by using </a:t>
            </a:r>
            <a:r>
              <a:rPr lang="en" b="1">
                <a:latin typeface="Inconsolata"/>
                <a:ea typeface="Inconsolata"/>
                <a:cs typeface="Inconsolata"/>
                <a:sym typeface="Inconsolata"/>
              </a:rPr>
              <a:t>sed</a:t>
            </a:r>
            <a:r>
              <a:rPr lang="en"/>
              <a:t>.  </a:t>
            </a:r>
            <a:endParaRPr/>
          </a:p>
        </p:txBody>
      </p:sp>
      <p:sp>
        <p:nvSpPr>
          <p:cNvPr id="4235" name="Google Shape;4235;p2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0D9"/>
        </a:solidFill>
        <a:effectLst/>
      </p:bgPr>
    </p:bg>
    <p:spTree>
      <p:nvGrpSpPr>
        <p:cNvPr id="1" name="Shape 4239"/>
        <p:cNvGrpSpPr/>
        <p:nvPr/>
      </p:nvGrpSpPr>
      <p:grpSpPr>
        <a:xfrm>
          <a:off x="0" y="0"/>
          <a:ext cx="0" cy="0"/>
          <a:chOff x="0" y="0"/>
          <a:chExt cx="0" cy="0"/>
        </a:xfrm>
      </p:grpSpPr>
      <p:sp>
        <p:nvSpPr>
          <p:cNvPr id="4240" name="Google Shape;4240;p2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sed </a:t>
            </a:r>
            <a:endParaRPr/>
          </a:p>
        </p:txBody>
      </p:sp>
      <p:sp>
        <p:nvSpPr>
          <p:cNvPr id="4241" name="Google Shape;4241;p226"/>
          <p:cNvSpPr txBox="1">
            <a:spLocks noGrp="1"/>
          </p:cNvSpPr>
          <p:nvPr>
            <p:ph type="subTitle" idx="1"/>
          </p:nvPr>
        </p:nvSpPr>
        <p:spPr>
          <a:xfrm>
            <a:off x="0" y="675975"/>
            <a:ext cx="9144000" cy="533700"/>
          </a:xfrm>
          <a:prstGeom prst="rect">
            <a:avLst/>
          </a:prstGeom>
          <a:noFill/>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t>In the next walkthrough, we will complete a simple string replacement using </a:t>
            </a:r>
            <a:r>
              <a:rPr lang="en" b="1">
                <a:latin typeface="Inconsolata"/>
                <a:ea typeface="Inconsolata"/>
                <a:cs typeface="Inconsolata"/>
                <a:sym typeface="Inconsolata"/>
              </a:rPr>
              <a:t>sed</a:t>
            </a:r>
            <a:r>
              <a:rPr lang="en"/>
              <a:t>. </a:t>
            </a:r>
            <a:endParaRPr/>
          </a:p>
        </p:txBody>
      </p:sp>
      <p:sp>
        <p:nvSpPr>
          <p:cNvPr id="4242" name="Google Shape;4242;p226"/>
          <p:cNvSpPr txBox="1"/>
          <p:nvPr/>
        </p:nvSpPr>
        <p:spPr>
          <a:xfrm>
            <a:off x="2051550" y="1454238"/>
            <a:ext cx="5040900" cy="660300"/>
          </a:xfrm>
          <a:prstGeom prst="rect">
            <a:avLst/>
          </a:prstGeom>
          <a:solidFill>
            <a:srgbClr val="000000"/>
          </a:solidFill>
          <a:ln>
            <a:noFill/>
          </a:ln>
        </p:spPr>
        <p:txBody>
          <a:bodyPr spcFirstLastPara="1" wrap="square" lIns="274300" tIns="91425" rIns="91425" bIns="91425" anchor="t" anchorCtr="0">
            <a:noAutofit/>
          </a:bodyPr>
          <a:lstStyle/>
          <a:p>
            <a:pPr marL="0" lvl="0" indent="0" algn="l" rtl="0">
              <a:lnSpc>
                <a:spcPct val="115000"/>
              </a:lnSpc>
              <a:spcBef>
                <a:spcPts val="0"/>
              </a:spcBef>
              <a:spcAft>
                <a:spcPts val="1200"/>
              </a:spcAft>
              <a:buNone/>
            </a:pPr>
            <a:r>
              <a:rPr lang="en" sz="3000">
                <a:solidFill>
                  <a:srgbClr val="4CFF41"/>
                </a:solidFill>
                <a:latin typeface="Inconsolata"/>
                <a:ea typeface="Inconsolata"/>
                <a:cs typeface="Inconsolata"/>
                <a:sym typeface="Inconsolata"/>
              </a:rPr>
              <a:t>The Dog Chased the Ball</a:t>
            </a:r>
            <a:endParaRPr sz="3000">
              <a:solidFill>
                <a:srgbClr val="4CFF41"/>
              </a:solidFill>
              <a:latin typeface="Roboto"/>
              <a:ea typeface="Roboto"/>
              <a:cs typeface="Roboto"/>
              <a:sym typeface="Roboto"/>
            </a:endParaRPr>
          </a:p>
        </p:txBody>
      </p:sp>
      <p:sp>
        <p:nvSpPr>
          <p:cNvPr id="4243" name="Google Shape;4243;p226"/>
          <p:cNvSpPr txBox="1">
            <a:spLocks noGrp="1"/>
          </p:cNvSpPr>
          <p:nvPr>
            <p:ph type="subTitle" idx="1"/>
          </p:nvPr>
        </p:nvSpPr>
        <p:spPr>
          <a:xfrm>
            <a:off x="2051550" y="2114538"/>
            <a:ext cx="5040900" cy="443100"/>
          </a:xfrm>
          <a:prstGeom prst="rect">
            <a:avLst/>
          </a:prstGeom>
          <a:noFill/>
        </p:spPr>
        <p:txBody>
          <a:bodyPr spcFirstLastPara="1" wrap="square" lIns="0" tIns="91425" rIns="91425" bIns="91425" anchor="ctr" anchorCtr="0">
            <a:noAutofit/>
          </a:bodyPr>
          <a:lstStyle/>
          <a:p>
            <a:pPr marL="0" lvl="0" indent="0" algn="ctr" rtl="0">
              <a:lnSpc>
                <a:spcPct val="115000"/>
              </a:lnSpc>
              <a:spcBef>
                <a:spcPts val="0"/>
              </a:spcBef>
              <a:spcAft>
                <a:spcPts val="0"/>
              </a:spcAft>
              <a:buNone/>
            </a:pPr>
            <a:r>
              <a:rPr lang="en" i="1"/>
              <a:t>with</a:t>
            </a:r>
            <a:endParaRPr i="1"/>
          </a:p>
        </p:txBody>
      </p:sp>
      <p:sp>
        <p:nvSpPr>
          <p:cNvPr id="4244" name="Google Shape;4244;p226"/>
          <p:cNvSpPr txBox="1"/>
          <p:nvPr/>
        </p:nvSpPr>
        <p:spPr>
          <a:xfrm>
            <a:off x="2051550" y="2572988"/>
            <a:ext cx="5040900" cy="660300"/>
          </a:xfrm>
          <a:prstGeom prst="rect">
            <a:avLst/>
          </a:prstGeom>
          <a:solidFill>
            <a:srgbClr val="000000"/>
          </a:solidFill>
          <a:ln>
            <a:noFill/>
          </a:ln>
        </p:spPr>
        <p:txBody>
          <a:bodyPr spcFirstLastPara="1" wrap="square" lIns="274300" tIns="91425" rIns="91425" bIns="91425" anchor="t" anchorCtr="0">
            <a:noAutofit/>
          </a:bodyPr>
          <a:lstStyle/>
          <a:p>
            <a:pPr marL="0" lvl="0" indent="0" algn="l" rtl="0">
              <a:lnSpc>
                <a:spcPct val="115000"/>
              </a:lnSpc>
              <a:spcBef>
                <a:spcPts val="0"/>
              </a:spcBef>
              <a:spcAft>
                <a:spcPts val="1200"/>
              </a:spcAft>
              <a:buNone/>
            </a:pPr>
            <a:r>
              <a:rPr lang="en" sz="3000">
                <a:solidFill>
                  <a:srgbClr val="4CFF41"/>
                </a:solidFill>
                <a:latin typeface="Inconsolata"/>
                <a:ea typeface="Inconsolata"/>
                <a:cs typeface="Inconsolata"/>
                <a:sym typeface="Inconsolata"/>
              </a:rPr>
              <a:t>The Dog Chased the Cat</a:t>
            </a:r>
            <a:endParaRPr sz="3000">
              <a:solidFill>
                <a:srgbClr val="4CFF41"/>
              </a:solidFill>
              <a:latin typeface="Roboto"/>
              <a:ea typeface="Roboto"/>
              <a:cs typeface="Roboto"/>
              <a:sym typeface="Roboto"/>
            </a:endParaRPr>
          </a:p>
        </p:txBody>
      </p:sp>
      <p:sp>
        <p:nvSpPr>
          <p:cNvPr id="4245" name="Google Shape;4245;p226"/>
          <p:cNvSpPr txBox="1">
            <a:spLocks noGrp="1"/>
          </p:cNvSpPr>
          <p:nvPr>
            <p:ph type="subTitle" idx="1"/>
          </p:nvPr>
        </p:nvSpPr>
        <p:spPr>
          <a:xfrm>
            <a:off x="1469875" y="3389325"/>
            <a:ext cx="6387000" cy="743700"/>
          </a:xfrm>
          <a:prstGeom prst="rect">
            <a:avLst/>
          </a:prstGeom>
          <a:noFill/>
        </p:spPr>
        <p:txBody>
          <a:bodyPr spcFirstLastPara="1" wrap="square" lIns="0" tIns="91425" rIns="91425" bIns="91425" anchor="ctr" anchorCtr="0">
            <a:noAutofit/>
          </a:bodyPr>
          <a:lstStyle/>
          <a:p>
            <a:pPr marL="0" lvl="0" indent="0" algn="ctr" rtl="0">
              <a:lnSpc>
                <a:spcPct val="115000"/>
              </a:lnSpc>
              <a:spcBef>
                <a:spcPts val="0"/>
              </a:spcBef>
              <a:spcAft>
                <a:spcPts val="0"/>
              </a:spcAft>
              <a:buNone/>
            </a:pPr>
            <a:r>
              <a:rPr lang="en"/>
              <a:t>We can use</a:t>
            </a:r>
            <a:r>
              <a:rPr lang="en" b="1">
                <a:solidFill>
                  <a:srgbClr val="1D7E74"/>
                </a:solidFill>
              </a:rPr>
              <a:t> </a:t>
            </a:r>
            <a:r>
              <a:rPr lang="en" b="1">
                <a:latin typeface="Inconsolata"/>
                <a:ea typeface="Inconsolata"/>
                <a:cs typeface="Inconsolata"/>
                <a:sym typeface="Inconsolata"/>
              </a:rPr>
              <a:t>sed</a:t>
            </a:r>
            <a:r>
              <a:rPr lang="en" b="1">
                <a:solidFill>
                  <a:srgbClr val="1D7E74"/>
                </a:solidFill>
              </a:rPr>
              <a:t> </a:t>
            </a:r>
            <a:r>
              <a:rPr lang="en"/>
              <a:t>to replace</a:t>
            </a:r>
            <a:endParaRPr/>
          </a:p>
        </p:txBody>
      </p:sp>
      <p:sp>
        <p:nvSpPr>
          <p:cNvPr id="4246" name="Google Shape;4246;p226"/>
          <p:cNvSpPr txBox="1"/>
          <p:nvPr/>
        </p:nvSpPr>
        <p:spPr>
          <a:xfrm>
            <a:off x="2677350" y="3986100"/>
            <a:ext cx="1256400" cy="660300"/>
          </a:xfrm>
          <a:prstGeom prst="rect">
            <a:avLst/>
          </a:prstGeom>
          <a:solidFill>
            <a:srgbClr val="000000"/>
          </a:solidFill>
          <a:ln>
            <a:noFill/>
          </a:ln>
        </p:spPr>
        <p:txBody>
          <a:bodyPr spcFirstLastPara="1" wrap="square" lIns="274300" tIns="91425" rIns="91425" bIns="91425" anchor="t" anchorCtr="0">
            <a:noAutofit/>
          </a:bodyPr>
          <a:lstStyle/>
          <a:p>
            <a:pPr marL="0" lvl="0" indent="0" algn="l" rtl="0">
              <a:lnSpc>
                <a:spcPct val="115000"/>
              </a:lnSpc>
              <a:spcBef>
                <a:spcPts val="0"/>
              </a:spcBef>
              <a:spcAft>
                <a:spcPts val="1200"/>
              </a:spcAft>
              <a:buNone/>
            </a:pPr>
            <a:r>
              <a:rPr lang="en" sz="3000">
                <a:solidFill>
                  <a:srgbClr val="4CFF41"/>
                </a:solidFill>
                <a:latin typeface="Inconsolata"/>
                <a:ea typeface="Inconsolata"/>
                <a:cs typeface="Inconsolata"/>
                <a:sym typeface="Inconsolata"/>
              </a:rPr>
              <a:t>Ball</a:t>
            </a:r>
            <a:endParaRPr sz="3000">
              <a:solidFill>
                <a:srgbClr val="4CFF41"/>
              </a:solidFill>
              <a:latin typeface="Roboto"/>
              <a:ea typeface="Roboto"/>
              <a:cs typeface="Roboto"/>
              <a:sym typeface="Roboto"/>
            </a:endParaRPr>
          </a:p>
        </p:txBody>
      </p:sp>
      <p:sp>
        <p:nvSpPr>
          <p:cNvPr id="4247" name="Google Shape;4247;p2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pic>
        <p:nvPicPr>
          <p:cNvPr id="4248" name="Google Shape;4248;p226"/>
          <p:cNvPicPr preferRelativeResize="0"/>
          <p:nvPr/>
        </p:nvPicPr>
        <p:blipFill>
          <a:blip r:embed="rId3">
            <a:alphaModFix/>
          </a:blip>
          <a:stretch>
            <a:fillRect/>
          </a:stretch>
        </p:blipFill>
        <p:spPr>
          <a:xfrm>
            <a:off x="-311950" y="2073500"/>
            <a:ext cx="2989300" cy="2989300"/>
          </a:xfrm>
          <a:prstGeom prst="rect">
            <a:avLst/>
          </a:prstGeom>
          <a:noFill/>
          <a:ln>
            <a:noFill/>
          </a:ln>
        </p:spPr>
      </p:pic>
      <p:pic>
        <p:nvPicPr>
          <p:cNvPr id="4249" name="Google Shape;4249;p226"/>
          <p:cNvPicPr preferRelativeResize="0"/>
          <p:nvPr/>
        </p:nvPicPr>
        <p:blipFill>
          <a:blip r:embed="rId4">
            <a:alphaModFix/>
          </a:blip>
          <a:stretch>
            <a:fillRect/>
          </a:stretch>
        </p:blipFill>
        <p:spPr>
          <a:xfrm>
            <a:off x="7519500" y="1833625"/>
            <a:ext cx="1256250" cy="3123576"/>
          </a:xfrm>
          <a:prstGeom prst="rect">
            <a:avLst/>
          </a:prstGeom>
          <a:noFill/>
          <a:ln>
            <a:noFill/>
          </a:ln>
        </p:spPr>
      </p:pic>
      <p:sp>
        <p:nvSpPr>
          <p:cNvPr id="4250" name="Google Shape;4250;p226"/>
          <p:cNvSpPr txBox="1"/>
          <p:nvPr/>
        </p:nvSpPr>
        <p:spPr>
          <a:xfrm>
            <a:off x="5244325" y="3986100"/>
            <a:ext cx="1256400" cy="660300"/>
          </a:xfrm>
          <a:prstGeom prst="rect">
            <a:avLst/>
          </a:prstGeom>
          <a:solidFill>
            <a:srgbClr val="000000"/>
          </a:solidFill>
          <a:ln>
            <a:noFill/>
          </a:ln>
        </p:spPr>
        <p:txBody>
          <a:bodyPr spcFirstLastPara="1" wrap="square" lIns="274300" tIns="91425" rIns="91425" bIns="91425" anchor="t" anchorCtr="0">
            <a:noAutofit/>
          </a:bodyPr>
          <a:lstStyle/>
          <a:p>
            <a:pPr marL="0" lvl="0" indent="0" algn="l" rtl="0">
              <a:lnSpc>
                <a:spcPct val="115000"/>
              </a:lnSpc>
              <a:spcBef>
                <a:spcPts val="0"/>
              </a:spcBef>
              <a:spcAft>
                <a:spcPts val="1200"/>
              </a:spcAft>
              <a:buNone/>
            </a:pPr>
            <a:r>
              <a:rPr lang="en" sz="3000">
                <a:solidFill>
                  <a:srgbClr val="4CFF41"/>
                </a:solidFill>
                <a:latin typeface="Inconsolata"/>
                <a:ea typeface="Inconsolata"/>
                <a:cs typeface="Inconsolata"/>
                <a:sym typeface="Inconsolata"/>
              </a:rPr>
              <a:t>Cat</a:t>
            </a:r>
            <a:endParaRPr sz="3000">
              <a:solidFill>
                <a:srgbClr val="4CFF41"/>
              </a:solidFill>
              <a:latin typeface="Roboto"/>
              <a:ea typeface="Roboto"/>
              <a:cs typeface="Roboto"/>
              <a:sym typeface="Roboto"/>
            </a:endParaRPr>
          </a:p>
        </p:txBody>
      </p:sp>
      <p:sp>
        <p:nvSpPr>
          <p:cNvPr id="4251" name="Google Shape;4251;p226"/>
          <p:cNvSpPr txBox="1"/>
          <p:nvPr/>
        </p:nvSpPr>
        <p:spPr>
          <a:xfrm>
            <a:off x="3933750" y="4135375"/>
            <a:ext cx="1310700" cy="39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i="1">
                <a:solidFill>
                  <a:schemeClr val="dk1"/>
                </a:solidFill>
                <a:latin typeface="Roboto"/>
                <a:ea typeface="Roboto"/>
                <a:cs typeface="Roboto"/>
                <a:sym typeface="Roboto"/>
              </a:rPr>
              <a:t>with</a:t>
            </a:r>
            <a:endParaRPr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55"/>
        <p:cNvGrpSpPr/>
        <p:nvPr/>
      </p:nvGrpSpPr>
      <p:grpSpPr>
        <a:xfrm>
          <a:off x="0" y="0"/>
          <a:ext cx="0" cy="0"/>
          <a:chOff x="0" y="0"/>
          <a:chExt cx="0" cy="0"/>
        </a:xfrm>
      </p:grpSpPr>
      <p:sp>
        <p:nvSpPr>
          <p:cNvPr id="4256" name="Google Shape;4256;p22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b="1">
                <a:latin typeface="Inconsolata"/>
                <a:ea typeface="Inconsolata"/>
                <a:cs typeface="Inconsolata"/>
                <a:sym typeface="Inconsolata"/>
              </a:rPr>
              <a:t>sed</a:t>
            </a:r>
            <a:endParaRPr b="1">
              <a:latin typeface="Inconsolata"/>
              <a:ea typeface="Inconsolata"/>
              <a:cs typeface="Inconsolata"/>
              <a:sym typeface="Inconsolata"/>
            </a:endParaRPr>
          </a:p>
        </p:txBody>
      </p:sp>
      <p:sp>
        <p:nvSpPr>
          <p:cNvPr id="4257" name="Google Shape;4257;p2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9"/>
        <p:cNvGrpSpPr/>
        <p:nvPr/>
      </p:nvGrpSpPr>
      <p:grpSpPr>
        <a:xfrm>
          <a:off x="0" y="0"/>
          <a:ext cx="0" cy="0"/>
          <a:chOff x="0" y="0"/>
          <a:chExt cx="0" cy="0"/>
        </a:xfrm>
      </p:grpSpPr>
      <p:sp>
        <p:nvSpPr>
          <p:cNvPr id="4070" name="Google Shape;4070;p21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1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1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1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1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5" name="Google Shape;4075;p210"/>
          <p:cNvPicPr preferRelativeResize="0"/>
          <p:nvPr/>
        </p:nvPicPr>
        <p:blipFill rotWithShape="1">
          <a:blip r:embed="rId3">
            <a:alphaModFix/>
          </a:blip>
          <a:srcRect t="1774" b="1765"/>
          <a:stretch/>
        </p:blipFill>
        <p:spPr>
          <a:xfrm>
            <a:off x="429768" y="1314036"/>
            <a:ext cx="785567" cy="606900"/>
          </a:xfrm>
          <a:prstGeom prst="rect">
            <a:avLst/>
          </a:prstGeom>
          <a:noFill/>
          <a:ln>
            <a:noFill/>
          </a:ln>
        </p:spPr>
      </p:pic>
      <p:pic>
        <p:nvPicPr>
          <p:cNvPr id="4076" name="Google Shape;4076;p210"/>
          <p:cNvPicPr preferRelativeResize="0"/>
          <p:nvPr/>
        </p:nvPicPr>
        <p:blipFill rotWithShape="1">
          <a:blip r:embed="rId3">
            <a:alphaModFix/>
          </a:blip>
          <a:srcRect t="1774" b="1765"/>
          <a:stretch/>
        </p:blipFill>
        <p:spPr>
          <a:xfrm>
            <a:off x="429768" y="2010348"/>
            <a:ext cx="785566" cy="606900"/>
          </a:xfrm>
          <a:prstGeom prst="rect">
            <a:avLst/>
          </a:prstGeom>
          <a:noFill/>
          <a:ln>
            <a:noFill/>
          </a:ln>
        </p:spPr>
      </p:pic>
      <p:pic>
        <p:nvPicPr>
          <p:cNvPr id="4077" name="Google Shape;4077;p210"/>
          <p:cNvPicPr preferRelativeResize="0"/>
          <p:nvPr/>
        </p:nvPicPr>
        <p:blipFill rotWithShape="1">
          <a:blip r:embed="rId3">
            <a:alphaModFix/>
          </a:blip>
          <a:srcRect t="1774" b="1765"/>
          <a:stretch/>
        </p:blipFill>
        <p:spPr>
          <a:xfrm>
            <a:off x="429768" y="2701248"/>
            <a:ext cx="785566" cy="606900"/>
          </a:xfrm>
          <a:prstGeom prst="rect">
            <a:avLst/>
          </a:prstGeom>
          <a:noFill/>
          <a:ln>
            <a:noFill/>
          </a:ln>
        </p:spPr>
      </p:pic>
      <p:pic>
        <p:nvPicPr>
          <p:cNvPr id="4078" name="Google Shape;4078;p210"/>
          <p:cNvPicPr preferRelativeResize="0"/>
          <p:nvPr/>
        </p:nvPicPr>
        <p:blipFill rotWithShape="1">
          <a:blip r:embed="rId3">
            <a:alphaModFix/>
          </a:blip>
          <a:srcRect t="1774" b="1765"/>
          <a:stretch/>
        </p:blipFill>
        <p:spPr>
          <a:xfrm>
            <a:off x="429768" y="3392773"/>
            <a:ext cx="785566" cy="606900"/>
          </a:xfrm>
          <a:prstGeom prst="rect">
            <a:avLst/>
          </a:prstGeom>
          <a:noFill/>
          <a:ln>
            <a:noFill/>
          </a:ln>
        </p:spPr>
      </p:pic>
      <p:pic>
        <p:nvPicPr>
          <p:cNvPr id="4079" name="Google Shape;4079;p210"/>
          <p:cNvPicPr preferRelativeResize="0"/>
          <p:nvPr/>
        </p:nvPicPr>
        <p:blipFill rotWithShape="1">
          <a:blip r:embed="rId3">
            <a:alphaModFix/>
          </a:blip>
          <a:srcRect t="1774" b="1765"/>
          <a:stretch/>
        </p:blipFill>
        <p:spPr>
          <a:xfrm>
            <a:off x="429768" y="4078298"/>
            <a:ext cx="785566" cy="606900"/>
          </a:xfrm>
          <a:prstGeom prst="rect">
            <a:avLst/>
          </a:prstGeom>
          <a:noFill/>
          <a:ln>
            <a:noFill/>
          </a:ln>
        </p:spPr>
      </p:pic>
      <p:sp>
        <p:nvSpPr>
          <p:cNvPr id="4080" name="Google Shape;4080;p2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4081" name="Google Shape;4081;p2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4082" name="Google Shape;4082;p210"/>
          <p:cNvSpPr txBox="1">
            <a:spLocks noGrp="1"/>
          </p:cNvSpPr>
          <p:nvPr>
            <p:ph type="subTitle" idx="1"/>
          </p:nvPr>
        </p:nvSpPr>
        <p:spPr>
          <a:xfrm>
            <a:off x="1436275" y="1319425"/>
            <a:ext cx="67596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Discuss three benefits of text processing programs over programming languages for a security professional.</a:t>
            </a:r>
            <a:endParaRPr sz="1400" dirty="0">
              <a:latin typeface="Roboto"/>
              <a:ea typeface="Roboto"/>
              <a:cs typeface="Roboto"/>
              <a:sym typeface="Roboto"/>
            </a:endParaRPr>
          </a:p>
        </p:txBody>
      </p:sp>
      <p:sp>
        <p:nvSpPr>
          <p:cNvPr id="4083" name="Google Shape;4083;p210"/>
          <p:cNvSpPr txBox="1">
            <a:spLocks noGrp="1"/>
          </p:cNvSpPr>
          <p:nvPr>
            <p:ph type="subTitle" idx="2"/>
          </p:nvPr>
        </p:nvSpPr>
        <p:spPr>
          <a:xfrm>
            <a:off x="1426079" y="2004950"/>
            <a:ext cx="7656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Use </a:t>
            </a:r>
            <a:r>
              <a:rPr lang="en" sz="1400" b="1" dirty="0">
                <a:latin typeface="Inconsolata"/>
                <a:ea typeface="Inconsolata"/>
                <a:cs typeface="Inconsolata"/>
                <a:sym typeface="Inconsolata"/>
              </a:rPr>
              <a:t>sed</a:t>
            </a:r>
            <a:r>
              <a:rPr lang="en" sz="1400" dirty="0">
                <a:latin typeface="Roboto"/>
                <a:ea typeface="Roboto"/>
                <a:cs typeface="Roboto"/>
                <a:sym typeface="Roboto"/>
              </a:rPr>
              <a:t> to make substitutions to a file.</a:t>
            </a:r>
            <a:endParaRPr sz="1400" dirty="0">
              <a:latin typeface="Roboto"/>
              <a:ea typeface="Roboto"/>
              <a:cs typeface="Roboto"/>
              <a:sym typeface="Roboto"/>
            </a:endParaRPr>
          </a:p>
        </p:txBody>
      </p:sp>
      <p:sp>
        <p:nvSpPr>
          <p:cNvPr id="4084" name="Google Shape;4084;p210"/>
          <p:cNvSpPr txBox="1">
            <a:spLocks noGrp="1"/>
          </p:cNvSpPr>
          <p:nvPr>
            <p:ph type="subTitle" idx="3"/>
          </p:nvPr>
        </p:nvSpPr>
        <p:spPr>
          <a:xfrm>
            <a:off x="1436329" y="2695275"/>
            <a:ext cx="7656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a:ea typeface="Roboto"/>
                <a:cs typeface="Roboto"/>
                <a:sym typeface="Roboto"/>
              </a:rPr>
              <a:t>Use </a:t>
            </a:r>
            <a:r>
              <a:rPr lang="en" b="1" dirty="0">
                <a:latin typeface="Inconsolata"/>
                <a:ea typeface="Inconsolata"/>
                <a:cs typeface="Inconsolata"/>
                <a:sym typeface="Inconsolata"/>
              </a:rPr>
              <a:t>awk</a:t>
            </a:r>
            <a:r>
              <a:rPr lang="en" dirty="0">
                <a:latin typeface="Roboto"/>
                <a:ea typeface="Roboto"/>
                <a:cs typeface="Roboto"/>
                <a:sym typeface="Roboto"/>
              </a:rPr>
              <a:t> to isolate data points from a complex log file.</a:t>
            </a:r>
            <a:endParaRPr dirty="0">
              <a:latin typeface="Roboto"/>
              <a:ea typeface="Roboto"/>
              <a:cs typeface="Roboto"/>
              <a:sym typeface="Roboto"/>
            </a:endParaRPr>
          </a:p>
        </p:txBody>
      </p:sp>
      <p:sp>
        <p:nvSpPr>
          <p:cNvPr id="4085" name="Google Shape;4085;p210"/>
          <p:cNvSpPr txBox="1">
            <a:spLocks noGrp="1"/>
          </p:cNvSpPr>
          <p:nvPr>
            <p:ph type="subTitle" idx="4"/>
          </p:nvPr>
        </p:nvSpPr>
        <p:spPr>
          <a:xfrm>
            <a:off x="1425975" y="3385575"/>
            <a:ext cx="7656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a:ea typeface="Roboto"/>
                <a:cs typeface="Roboto"/>
                <a:sym typeface="Roboto"/>
              </a:rPr>
              <a:t>Edit the contents of a file using </a:t>
            </a:r>
            <a:r>
              <a:rPr lang="en" b="1" dirty="0">
                <a:latin typeface="Inconsolata"/>
                <a:ea typeface="Inconsolata"/>
                <a:cs typeface="Inconsolata"/>
                <a:sym typeface="Inconsolata"/>
              </a:rPr>
              <a:t>nano</a:t>
            </a:r>
            <a:r>
              <a:rPr lang="en" dirty="0">
                <a:latin typeface="Roboto"/>
                <a:ea typeface="Roboto"/>
                <a:cs typeface="Roboto"/>
                <a:sym typeface="Roboto"/>
              </a:rPr>
              <a:t>.</a:t>
            </a:r>
            <a:endParaRPr dirty="0">
              <a:latin typeface="Roboto"/>
              <a:ea typeface="Roboto"/>
              <a:cs typeface="Roboto"/>
              <a:sym typeface="Roboto"/>
            </a:endParaRPr>
          </a:p>
        </p:txBody>
      </p:sp>
      <p:sp>
        <p:nvSpPr>
          <p:cNvPr id="4086" name="Google Shape;4086;p210"/>
          <p:cNvSpPr txBox="1">
            <a:spLocks noGrp="1"/>
          </p:cNvSpPr>
          <p:nvPr>
            <p:ph type="subTitle" idx="5"/>
          </p:nvPr>
        </p:nvSpPr>
        <p:spPr>
          <a:xfrm>
            <a:off x="1436246" y="4078300"/>
            <a:ext cx="7656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Design an IP lookup shell script by passing arguments.</a:t>
            </a:r>
            <a:endParaRPr>
              <a:latin typeface="Roboto"/>
              <a:ea typeface="Roboto"/>
              <a:cs typeface="Roboto"/>
              <a:sym typeface="Roboto"/>
            </a:endParaRPr>
          </a:p>
        </p:txBody>
      </p:sp>
      <p:sp>
        <p:nvSpPr>
          <p:cNvPr id="4087" name="Google Shape;4087;p2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B7C0">
            <a:alpha val="78770"/>
          </a:srgbClr>
        </a:solidFill>
        <a:effectLst/>
      </p:bgPr>
    </p:bg>
    <p:spTree>
      <p:nvGrpSpPr>
        <p:cNvPr id="1" name="Shape 4261"/>
        <p:cNvGrpSpPr/>
        <p:nvPr/>
      </p:nvGrpSpPr>
      <p:grpSpPr>
        <a:xfrm>
          <a:off x="0" y="0"/>
          <a:ext cx="0" cy="0"/>
          <a:chOff x="0" y="0"/>
          <a:chExt cx="0" cy="0"/>
        </a:xfrm>
      </p:grpSpPr>
      <p:pic>
        <p:nvPicPr>
          <p:cNvPr id="4262" name="Google Shape;4262;p228"/>
          <p:cNvPicPr preferRelativeResize="0"/>
          <p:nvPr/>
        </p:nvPicPr>
        <p:blipFill rotWithShape="1">
          <a:blip r:embed="rId3">
            <a:alphaModFix/>
          </a:blip>
          <a:srcRect l="5526" t="-6010"/>
          <a:stretch/>
        </p:blipFill>
        <p:spPr>
          <a:xfrm>
            <a:off x="0" y="2138900"/>
            <a:ext cx="9143999" cy="3004600"/>
          </a:xfrm>
          <a:prstGeom prst="rect">
            <a:avLst/>
          </a:prstGeom>
          <a:noFill/>
          <a:ln>
            <a:noFill/>
          </a:ln>
        </p:spPr>
      </p:pic>
      <p:sp>
        <p:nvSpPr>
          <p:cNvPr id="4263" name="Google Shape;4263;p2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Summary</a:t>
            </a:r>
            <a:endParaRPr/>
          </a:p>
        </p:txBody>
      </p:sp>
      <p:sp>
        <p:nvSpPr>
          <p:cNvPr id="4264" name="Google Shape;4264;p228"/>
          <p:cNvSpPr txBox="1">
            <a:spLocks noGrp="1"/>
          </p:cNvSpPr>
          <p:nvPr>
            <p:ph type="subTitle" idx="1"/>
          </p:nvPr>
        </p:nvSpPr>
        <p:spPr>
          <a:xfrm>
            <a:off x="442575" y="941525"/>
            <a:ext cx="8187600" cy="662700"/>
          </a:xfrm>
          <a:prstGeom prst="rect">
            <a:avLst/>
          </a:prstGeom>
          <a:solidFill>
            <a:srgbClr val="000000"/>
          </a:solidFill>
        </p:spPr>
        <p:txBody>
          <a:bodyPr spcFirstLastPara="1" wrap="square" lIns="91425" tIns="137150" rIns="91425" bIns="91425" anchor="t" anchorCtr="0">
            <a:noAutofit/>
          </a:bodyPr>
          <a:lstStyle/>
          <a:p>
            <a:pPr marL="0" lvl="0" indent="0" algn="ctr" rtl="0">
              <a:spcBef>
                <a:spcPts val="0"/>
              </a:spcBef>
              <a:spcAft>
                <a:spcPts val="0"/>
              </a:spcAft>
              <a:buNone/>
            </a:pPr>
            <a:r>
              <a:rPr lang="en" sz="2600" b="1">
                <a:solidFill>
                  <a:srgbClr val="4CFF41"/>
                </a:solidFill>
                <a:latin typeface="Inconsolata"/>
                <a:ea typeface="Inconsolata"/>
                <a:cs typeface="Inconsolata"/>
                <a:sym typeface="Inconsolata"/>
              </a:rPr>
              <a:t>sed s/(old value)/(replacement value)/</a:t>
            </a:r>
            <a:endParaRPr sz="2600" b="1">
              <a:solidFill>
                <a:srgbClr val="4CFF41"/>
              </a:solidFill>
              <a:latin typeface="Inconsolata"/>
              <a:ea typeface="Inconsolata"/>
              <a:cs typeface="Inconsolata"/>
              <a:sym typeface="Inconsolata"/>
            </a:endParaRPr>
          </a:p>
        </p:txBody>
      </p:sp>
      <p:sp>
        <p:nvSpPr>
          <p:cNvPr id="4265" name="Google Shape;4265;p228"/>
          <p:cNvSpPr txBox="1">
            <a:spLocks noGrp="1"/>
          </p:cNvSpPr>
          <p:nvPr>
            <p:ph type="body" idx="3"/>
          </p:nvPr>
        </p:nvSpPr>
        <p:spPr>
          <a:xfrm>
            <a:off x="0" y="2000150"/>
            <a:ext cx="3684300" cy="2606100"/>
          </a:xfrm>
          <a:prstGeom prst="rect">
            <a:avLst/>
          </a:prstGeom>
        </p:spPr>
        <p:txBody>
          <a:bodyPr spcFirstLastPara="1" wrap="square" lIns="457200" tIns="0" rIns="0" bIns="91425" anchor="t" anchorCtr="0">
            <a:noAutofit/>
          </a:bodyPr>
          <a:lstStyle/>
          <a:p>
            <a:pPr marL="457200" lvl="0" indent="-330200" algn="l" rtl="0">
              <a:lnSpc>
                <a:spcPct val="115000"/>
              </a:lnSpc>
              <a:spcBef>
                <a:spcPts val="0"/>
              </a:spcBef>
              <a:spcAft>
                <a:spcPts val="0"/>
              </a:spcAft>
              <a:buSzPts val="1600"/>
              <a:buChar char="●"/>
            </a:pPr>
            <a:r>
              <a:rPr lang="en" sz="1600" b="1">
                <a:latin typeface="Inconsolata"/>
                <a:ea typeface="Inconsolata"/>
                <a:cs typeface="Inconsolata"/>
                <a:sym typeface="Inconsolata"/>
              </a:rPr>
              <a:t>sed</a:t>
            </a:r>
            <a:r>
              <a:rPr lang="en" sz="1600">
                <a:solidFill>
                  <a:srgbClr val="24292E"/>
                </a:solidFill>
                <a:latin typeface="Arial"/>
                <a:ea typeface="Arial"/>
                <a:cs typeface="Arial"/>
                <a:sym typeface="Arial"/>
              </a:rPr>
              <a:t> </a:t>
            </a:r>
            <a:r>
              <a:rPr lang="en" sz="1600">
                <a:solidFill>
                  <a:srgbClr val="24292E"/>
                </a:solidFill>
              </a:rPr>
              <a:t>is a text processing utility that can help security professionals analyze data. </a:t>
            </a:r>
            <a:endParaRPr sz="1600">
              <a:solidFill>
                <a:srgbClr val="24292E"/>
              </a:solidFill>
            </a:endParaRPr>
          </a:p>
          <a:p>
            <a:pPr marL="457200" lvl="0" indent="-330200" algn="l" rtl="0">
              <a:lnSpc>
                <a:spcPct val="115000"/>
              </a:lnSpc>
              <a:spcBef>
                <a:spcPts val="1000"/>
              </a:spcBef>
              <a:spcAft>
                <a:spcPts val="0"/>
              </a:spcAft>
              <a:buSzPts val="1600"/>
              <a:buChar char="●"/>
            </a:pPr>
            <a:r>
              <a:rPr lang="en" sz="1600">
                <a:solidFill>
                  <a:srgbClr val="24292E"/>
                </a:solidFill>
              </a:rPr>
              <a:t>The most basic</a:t>
            </a:r>
            <a:r>
              <a:rPr lang="en" sz="1600"/>
              <a:t> </a:t>
            </a:r>
            <a:r>
              <a:rPr lang="en" sz="1600" b="1">
                <a:latin typeface="Inconsolata"/>
                <a:ea typeface="Inconsolata"/>
                <a:cs typeface="Inconsolata"/>
                <a:sym typeface="Inconsolata"/>
              </a:rPr>
              <a:t>sed</a:t>
            </a:r>
            <a:r>
              <a:rPr lang="en" sz="1600"/>
              <a:t> </a:t>
            </a:r>
            <a:r>
              <a:rPr lang="en" sz="1600">
                <a:solidFill>
                  <a:srgbClr val="24292E"/>
                </a:solidFill>
              </a:rPr>
              <a:t>capability </a:t>
            </a:r>
            <a:br>
              <a:rPr lang="en" sz="1600">
                <a:solidFill>
                  <a:srgbClr val="24292E"/>
                </a:solidFill>
              </a:rPr>
            </a:br>
            <a:r>
              <a:rPr lang="en" sz="1600">
                <a:solidFill>
                  <a:srgbClr val="24292E"/>
                </a:solidFill>
              </a:rPr>
              <a:t>is </a:t>
            </a:r>
            <a:r>
              <a:rPr lang="en" sz="1600" i="1">
                <a:solidFill>
                  <a:srgbClr val="24292E"/>
                </a:solidFill>
              </a:rPr>
              <a:t>string replacement.</a:t>
            </a:r>
            <a:endParaRPr sz="1600">
              <a:solidFill>
                <a:srgbClr val="24292E"/>
              </a:solidFill>
            </a:endParaRPr>
          </a:p>
          <a:p>
            <a:pPr marL="457200" lvl="0" indent="-330200" algn="l" rtl="0">
              <a:lnSpc>
                <a:spcPct val="115000"/>
              </a:lnSpc>
              <a:spcBef>
                <a:spcPts val="1000"/>
              </a:spcBef>
              <a:spcAft>
                <a:spcPts val="0"/>
              </a:spcAft>
              <a:buSzPts val="1600"/>
              <a:buChar char="●"/>
            </a:pPr>
            <a:r>
              <a:rPr lang="en" sz="1600">
                <a:solidFill>
                  <a:srgbClr val="24292E"/>
                </a:solidFill>
              </a:rPr>
              <a:t>This can help with research by making disparate data sources more consistent.</a:t>
            </a:r>
            <a:endParaRPr sz="1600"/>
          </a:p>
        </p:txBody>
      </p:sp>
      <p:sp>
        <p:nvSpPr>
          <p:cNvPr id="4266" name="Google Shape;4266;p2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
        <p:nvSpPr>
          <p:cNvPr id="4267" name="Google Shape;4267;p228"/>
          <p:cNvSpPr/>
          <p:nvPr/>
        </p:nvSpPr>
        <p:spPr>
          <a:xfrm>
            <a:off x="4155675" y="2588775"/>
            <a:ext cx="2986200" cy="15897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 Remove roots login shell and lock the root account.</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usermod -s /sbin/nologin root</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usermod -L root</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 Print it out and Log it</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echo "$(date) Disabled root shell. Root user cannot login." | tee -a $log_file</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 Change permissions on sensitive files</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chmod 600 /etc/shadow</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chmod 600 /etc/gshadow</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chmod 644 /etc/group</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chmod 644 /etc/passwd</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 Print it out and Log it</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echo "$(date) Changed permissions on sensitive /etc files." | tee -a $log_file</a:t>
            </a: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None/>
            </a:pP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 Setup scripts folder</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if [ ! -d /home/sysadmin/scripts ]</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then</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mkdir /home/sysadmin/scripts</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chown sysadmin:sysadmin /home/sysadmin/scripts</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fi</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 Add scripts folder to .bashrc for sysadmin</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echo "" &gt;&gt; /home/sysadmin/.bashrc</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echo "PATH=$PATH:/home/sysadmin/scripts" &gt;&gt; /home/sysadmin/.bashrc</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echo "" &gt;&gt; /home/sysadmin/.bashrc</a:t>
            </a: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endParaRPr sz="200">
              <a:solidFill>
                <a:srgbClr val="00FF00"/>
              </a:solidFill>
              <a:latin typeface="Inconsolata"/>
              <a:ea typeface="Inconsolata"/>
              <a:cs typeface="Inconsolata"/>
              <a:sym typeface="Inconsolata"/>
            </a:endParaRPr>
          </a:p>
          <a:p>
            <a:pPr marL="0" marR="152400" lvl="0" indent="0" algn="l" rtl="0">
              <a:lnSpc>
                <a:spcPct val="114000"/>
              </a:lnSpc>
              <a:spcBef>
                <a:spcPts val="0"/>
              </a:spcBef>
              <a:spcAft>
                <a:spcPts val="0"/>
              </a:spcAft>
              <a:buNone/>
            </a:pPr>
            <a:r>
              <a:rPr lang="en" sz="200">
                <a:solidFill>
                  <a:srgbClr val="00FF00"/>
                </a:solidFill>
                <a:latin typeface="Inconsolata"/>
                <a:ea typeface="Inconsolata"/>
                <a:cs typeface="Inconsolata"/>
                <a:sym typeface="Inconsolata"/>
              </a:rPr>
              <a:t># Print it out and Log it</a:t>
            </a:r>
            <a:endParaRPr sz="200">
              <a:solidFill>
                <a:srgbClr val="00FF00"/>
              </a:solidFill>
              <a:latin typeface="Inconsolata"/>
              <a:ea typeface="Inconsolata"/>
              <a:cs typeface="Inconsolata"/>
              <a:sym typeface="Inconsolata"/>
            </a:endParaRPr>
          </a:p>
          <a:p>
            <a:pPr marL="0" marR="152400" lvl="0" indent="0" algn="l" rtl="0">
              <a:lnSpc>
                <a:spcPct val="145000"/>
              </a:lnSpc>
              <a:spcBef>
                <a:spcPts val="0"/>
              </a:spcBef>
              <a:spcAft>
                <a:spcPts val="0"/>
              </a:spcAft>
              <a:buNone/>
            </a:pPr>
            <a:r>
              <a:rPr lang="en" sz="200">
                <a:solidFill>
                  <a:srgbClr val="00FF00"/>
                </a:solidFill>
                <a:latin typeface="Inconsolata"/>
                <a:ea typeface="Inconsolata"/>
                <a:cs typeface="Inconsolata"/>
                <a:sym typeface="Inconsolata"/>
              </a:rPr>
              <a:t>echo "$(date) Added ~/scripts directory to sysadmin's PATH." | tee -a $log_file</a:t>
            </a:r>
            <a:endParaRPr sz="200">
              <a:solidFill>
                <a:srgbClr val="00FF00"/>
              </a:solidFill>
              <a:latin typeface="Inconsolata"/>
              <a:ea typeface="Inconsolata"/>
              <a:cs typeface="Inconsolata"/>
              <a:sym typeface="Inconsolata"/>
            </a:endParaRPr>
          </a:p>
          <a:p>
            <a:pPr marL="152400" marR="152400" lvl="0" indent="0" algn="l" rtl="0">
              <a:lnSpc>
                <a:spcPct val="114000"/>
              </a:lnSpc>
              <a:spcBef>
                <a:spcPts val="0"/>
              </a:spcBef>
              <a:spcAft>
                <a:spcPts val="0"/>
              </a:spcAft>
              <a:buNone/>
            </a:pPr>
            <a:endParaRPr sz="200">
              <a:solidFill>
                <a:srgbClr val="00FF00"/>
              </a:solidFill>
              <a:latin typeface="Inconsolata"/>
              <a:ea typeface="Inconsolata"/>
              <a:cs typeface="Inconsolata"/>
              <a:sym typeface="Inconsolata"/>
            </a:endParaRPr>
          </a:p>
          <a:p>
            <a:pPr marL="0" lvl="0" indent="0" algn="l" rtl="0">
              <a:lnSpc>
                <a:spcPct val="114000"/>
              </a:lnSpc>
              <a:spcBef>
                <a:spcPts val="0"/>
              </a:spcBef>
              <a:spcAft>
                <a:spcPts val="0"/>
              </a:spcAft>
              <a:buClr>
                <a:schemeClr val="dk1"/>
              </a:buClr>
              <a:buSzPts val="1100"/>
              <a:buFont typeface="Arial"/>
              <a:buNone/>
            </a:pPr>
            <a:endParaRPr sz="200">
              <a:solidFill>
                <a:srgbClr val="00FF00"/>
              </a:solidFill>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1"/>
        <p:cNvGrpSpPr/>
        <p:nvPr/>
      </p:nvGrpSpPr>
      <p:grpSpPr>
        <a:xfrm>
          <a:off x="0" y="0"/>
          <a:ext cx="0" cy="0"/>
          <a:chOff x="0" y="0"/>
          <a:chExt cx="0" cy="0"/>
        </a:xfrm>
      </p:grpSpPr>
      <p:sp>
        <p:nvSpPr>
          <p:cNvPr id="4272" name="Google Shape;4272;p22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273" name="Google Shape;4273;p22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sz="2800">
                <a:solidFill>
                  <a:schemeClr val="dk1"/>
                </a:solidFill>
                <a:latin typeface="Roboto Medium"/>
                <a:ea typeface="Roboto Medium"/>
                <a:cs typeface="Roboto Medium"/>
                <a:sym typeface="Roboto Medium"/>
              </a:rPr>
              <a:t>Activity:</a:t>
            </a:r>
            <a:r>
              <a:rPr lang="en" sz="2800">
                <a:solidFill>
                  <a:schemeClr val="dk1"/>
                </a:solidFill>
                <a:latin typeface="Roboto Light"/>
                <a:ea typeface="Roboto Light"/>
                <a:cs typeface="Roboto Light"/>
                <a:sym typeface="Roboto Light"/>
              </a:rPr>
              <a:t> Using </a:t>
            </a:r>
            <a:r>
              <a:rPr lang="en" sz="2800" b="1">
                <a:latin typeface="Inconsolata"/>
                <a:ea typeface="Inconsolata"/>
                <a:cs typeface="Inconsolata"/>
                <a:sym typeface="Inconsolata"/>
              </a:rPr>
              <a:t>sed</a:t>
            </a:r>
            <a:endParaRPr sz="2800" b="1">
              <a:latin typeface="Arial"/>
              <a:ea typeface="Arial"/>
              <a:cs typeface="Arial"/>
              <a:sym typeface="Arial"/>
            </a:endParaRPr>
          </a:p>
          <a:p>
            <a:pPr marL="0" lvl="0" indent="0" algn="l" rtl="0">
              <a:lnSpc>
                <a:spcPct val="114000"/>
              </a:lnSpc>
              <a:spcBef>
                <a:spcPts val="600"/>
              </a:spcBef>
              <a:spcAft>
                <a:spcPts val="0"/>
              </a:spcAft>
              <a:buNone/>
            </a:pPr>
            <a:r>
              <a:rPr lang="en" sz="1600">
                <a:latin typeface="Roboto Light"/>
                <a:ea typeface="Roboto Light"/>
                <a:cs typeface="Roboto Light"/>
                <a:sym typeface="Roboto Light"/>
              </a:rPr>
              <a:t>You continue in your role as security analyst at Wonka Corp. Your manager suspects a new cybercriminal is attempting to log in to several administrative websites owned by Wonka. They provided you with the access logs for two different websites. </a:t>
            </a:r>
            <a:endParaRPr sz="1600">
              <a:latin typeface="Roboto Light"/>
              <a:ea typeface="Roboto Light"/>
              <a:cs typeface="Roboto Light"/>
              <a:sym typeface="Roboto Light"/>
            </a:endParaRPr>
          </a:p>
          <a:p>
            <a:pPr marL="0" lvl="0" indent="0" algn="l" rtl="0">
              <a:lnSpc>
                <a:spcPct val="114000"/>
              </a:lnSpc>
              <a:spcBef>
                <a:spcPts val="1000"/>
              </a:spcBef>
              <a:spcAft>
                <a:spcPts val="300"/>
              </a:spcAft>
              <a:buNone/>
            </a:pPr>
            <a:r>
              <a:rPr lang="en" sz="1600"/>
              <a:t>You must combine the two access logs into a single file and use text processing to make the “failed login” data consistent.</a:t>
            </a:r>
            <a:endParaRPr sz="1600">
              <a:solidFill>
                <a:srgbClr val="24292E"/>
              </a:solidFill>
            </a:endParaRPr>
          </a:p>
        </p:txBody>
      </p:sp>
      <p:sp>
        <p:nvSpPr>
          <p:cNvPr id="4274" name="Google Shape;4274;p2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78"/>
        <p:cNvGrpSpPr/>
        <p:nvPr/>
      </p:nvGrpSpPr>
      <p:grpSpPr>
        <a:xfrm>
          <a:off x="0" y="0"/>
          <a:ext cx="0" cy="0"/>
          <a:chOff x="0" y="0"/>
          <a:chExt cx="0" cy="0"/>
        </a:xfrm>
      </p:grpSpPr>
      <p:sp>
        <p:nvSpPr>
          <p:cNvPr id="4279" name="Google Shape;4279;p2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83"/>
        <p:cNvGrpSpPr/>
        <p:nvPr/>
      </p:nvGrpSpPr>
      <p:grpSpPr>
        <a:xfrm>
          <a:off x="0" y="0"/>
          <a:ext cx="0" cy="0"/>
          <a:chOff x="0" y="0"/>
          <a:chExt cx="0" cy="0"/>
        </a:xfrm>
      </p:grpSpPr>
      <p:sp>
        <p:nvSpPr>
          <p:cNvPr id="4284" name="Google Shape;4284;p23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Inconsolata"/>
                <a:ea typeface="Inconsolata"/>
                <a:cs typeface="Inconsolata"/>
                <a:sym typeface="Inconsolata"/>
              </a:rPr>
              <a:t>awk</a:t>
            </a:r>
            <a:r>
              <a:rPr lang="en"/>
              <a:t> </a:t>
            </a:r>
            <a:endParaRPr/>
          </a:p>
        </p:txBody>
      </p:sp>
      <p:sp>
        <p:nvSpPr>
          <p:cNvPr id="4285" name="Google Shape;4285;p2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9"/>
        <p:cNvGrpSpPr/>
        <p:nvPr/>
      </p:nvGrpSpPr>
      <p:grpSpPr>
        <a:xfrm>
          <a:off x="0" y="0"/>
          <a:ext cx="0" cy="0"/>
          <a:chOff x="0" y="0"/>
          <a:chExt cx="0" cy="0"/>
        </a:xfrm>
      </p:grpSpPr>
      <p:sp>
        <p:nvSpPr>
          <p:cNvPr id="4290" name="Google Shape;4290;p232"/>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Remember: </a:t>
            </a:r>
            <a:endParaRPr sz="3000" b="1"/>
          </a:p>
          <a:p>
            <a:pPr marL="0" lvl="0" indent="0" algn="l" rtl="0">
              <a:spcBef>
                <a:spcPts val="1000"/>
              </a:spcBef>
              <a:spcAft>
                <a:spcPts val="0"/>
              </a:spcAft>
              <a:buNone/>
            </a:pPr>
            <a:r>
              <a:rPr lang="en" sz="3000">
                <a:latin typeface="Roboto Light"/>
                <a:ea typeface="Roboto Light"/>
                <a:cs typeface="Roboto Light"/>
                <a:sym typeface="Roboto Light"/>
              </a:rPr>
              <a:t>We’ll need to obtain specific data points within complex log files.</a:t>
            </a:r>
            <a:r>
              <a:rPr lang="en"/>
              <a:t> </a:t>
            </a:r>
            <a:endParaRPr/>
          </a:p>
        </p:txBody>
      </p:sp>
      <p:sp>
        <p:nvSpPr>
          <p:cNvPr id="4291" name="Google Shape;4291;p2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295"/>
        <p:cNvGrpSpPr/>
        <p:nvPr/>
      </p:nvGrpSpPr>
      <p:grpSpPr>
        <a:xfrm>
          <a:off x="0" y="0"/>
          <a:ext cx="0" cy="0"/>
          <a:chOff x="0" y="0"/>
          <a:chExt cx="0" cy="0"/>
        </a:xfrm>
      </p:grpSpPr>
      <p:sp>
        <p:nvSpPr>
          <p:cNvPr id="4296" name="Google Shape;4296;p2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a:t>
            </a:r>
            <a:r>
              <a:rPr lang="en" b="1">
                <a:latin typeface="Inconsolata"/>
                <a:ea typeface="Inconsolata"/>
                <a:cs typeface="Inconsolata"/>
                <a:sym typeface="Inconsolata"/>
              </a:rPr>
              <a:t>awk</a:t>
            </a:r>
            <a:endParaRPr b="1">
              <a:latin typeface="Inconsolata"/>
              <a:ea typeface="Inconsolata"/>
              <a:cs typeface="Inconsolata"/>
              <a:sym typeface="Inconsolata"/>
            </a:endParaRPr>
          </a:p>
        </p:txBody>
      </p:sp>
      <p:sp>
        <p:nvSpPr>
          <p:cNvPr id="4297" name="Google Shape;4297;p233"/>
          <p:cNvSpPr txBox="1">
            <a:spLocks noGrp="1"/>
          </p:cNvSpPr>
          <p:nvPr>
            <p:ph type="subTitle" idx="1"/>
          </p:nvPr>
        </p:nvSpPr>
        <p:spPr>
          <a:xfrm>
            <a:off x="0" y="675975"/>
            <a:ext cx="9144000" cy="1255500"/>
          </a:xfrm>
          <a:prstGeom prst="rect">
            <a:avLst/>
          </a:prstGeom>
        </p:spPr>
        <p:txBody>
          <a:bodyPr spcFirstLastPara="1" wrap="square" lIns="457200" tIns="91425" rIns="457200" bIns="0" anchor="t" anchorCtr="0">
            <a:noAutofit/>
          </a:bodyPr>
          <a:lstStyle/>
          <a:p>
            <a:pPr marL="0" lvl="0" indent="0" algn="l" rtl="0">
              <a:spcBef>
                <a:spcPts val="0"/>
              </a:spcBef>
              <a:spcAft>
                <a:spcPts val="1200"/>
              </a:spcAft>
              <a:buNone/>
            </a:pPr>
            <a:r>
              <a:rPr lang="en"/>
              <a:t>You have a log record containing city, state, and country fields, separated by commas. But, for our analysis, we only need the </a:t>
            </a:r>
            <a:r>
              <a:rPr lang="en" b="1"/>
              <a:t>state</a:t>
            </a:r>
            <a:r>
              <a:rPr lang="en"/>
              <a:t> from the log record.</a:t>
            </a:r>
            <a:endParaRPr/>
          </a:p>
        </p:txBody>
      </p:sp>
      <p:sp>
        <p:nvSpPr>
          <p:cNvPr id="4298" name="Google Shape;4298;p233"/>
          <p:cNvSpPr txBox="1">
            <a:spLocks noGrp="1"/>
          </p:cNvSpPr>
          <p:nvPr>
            <p:ph type="body" idx="3"/>
          </p:nvPr>
        </p:nvSpPr>
        <p:spPr>
          <a:xfrm>
            <a:off x="530425" y="3135750"/>
            <a:ext cx="4986300" cy="4722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But we only need: </a:t>
            </a:r>
            <a:endParaRPr sz="1600"/>
          </a:p>
        </p:txBody>
      </p:sp>
      <p:sp>
        <p:nvSpPr>
          <p:cNvPr id="4299" name="Google Shape;4299;p233"/>
          <p:cNvSpPr txBox="1"/>
          <p:nvPr/>
        </p:nvSpPr>
        <p:spPr>
          <a:xfrm>
            <a:off x="503125" y="2291675"/>
            <a:ext cx="5040900" cy="660300"/>
          </a:xfrm>
          <a:prstGeom prst="rect">
            <a:avLst/>
          </a:prstGeom>
          <a:solidFill>
            <a:srgbClr val="000000"/>
          </a:solidFill>
          <a:ln>
            <a:noFill/>
          </a:ln>
        </p:spPr>
        <p:txBody>
          <a:bodyPr spcFirstLastPara="1" wrap="square" lIns="274300" tIns="91425" rIns="91425" bIns="91425" anchor="t" anchorCtr="0">
            <a:noAutofit/>
          </a:bodyPr>
          <a:lstStyle/>
          <a:p>
            <a:pPr marL="0" lvl="0" indent="0" algn="l" rtl="0">
              <a:lnSpc>
                <a:spcPct val="115000"/>
              </a:lnSpc>
              <a:spcBef>
                <a:spcPts val="0"/>
              </a:spcBef>
              <a:spcAft>
                <a:spcPts val="1200"/>
              </a:spcAft>
              <a:buNone/>
            </a:pPr>
            <a:r>
              <a:rPr lang="en" sz="3000">
                <a:solidFill>
                  <a:srgbClr val="FFFFFF"/>
                </a:solidFill>
                <a:latin typeface="Inconsolata"/>
                <a:ea typeface="Inconsolata"/>
                <a:cs typeface="Inconsolata"/>
                <a:sym typeface="Inconsolata"/>
              </a:rPr>
              <a:t>Atlanta, Georgia, USA</a:t>
            </a:r>
            <a:endParaRPr sz="3000">
              <a:solidFill>
                <a:srgbClr val="FFFFFF"/>
              </a:solidFill>
              <a:latin typeface="Roboto"/>
              <a:ea typeface="Roboto"/>
              <a:cs typeface="Roboto"/>
              <a:sym typeface="Roboto"/>
            </a:endParaRPr>
          </a:p>
        </p:txBody>
      </p:sp>
      <p:sp>
        <p:nvSpPr>
          <p:cNvPr id="4300" name="Google Shape;4300;p233"/>
          <p:cNvSpPr txBox="1"/>
          <p:nvPr/>
        </p:nvSpPr>
        <p:spPr>
          <a:xfrm>
            <a:off x="503125" y="3607950"/>
            <a:ext cx="5040900" cy="660300"/>
          </a:xfrm>
          <a:prstGeom prst="rect">
            <a:avLst/>
          </a:prstGeom>
          <a:solidFill>
            <a:srgbClr val="000000"/>
          </a:solidFill>
          <a:ln>
            <a:noFill/>
          </a:ln>
        </p:spPr>
        <p:txBody>
          <a:bodyPr spcFirstLastPara="1" wrap="square" lIns="274300" tIns="91425" rIns="91425" bIns="91425" anchor="t" anchorCtr="0">
            <a:noAutofit/>
          </a:bodyPr>
          <a:lstStyle/>
          <a:p>
            <a:pPr marL="0" lvl="0" indent="0" algn="l" rtl="0">
              <a:lnSpc>
                <a:spcPct val="115000"/>
              </a:lnSpc>
              <a:spcBef>
                <a:spcPts val="0"/>
              </a:spcBef>
              <a:spcAft>
                <a:spcPts val="1200"/>
              </a:spcAft>
              <a:buNone/>
            </a:pPr>
            <a:r>
              <a:rPr lang="en" sz="3000">
                <a:solidFill>
                  <a:srgbClr val="FFFFFF"/>
                </a:solidFill>
                <a:latin typeface="Inconsolata"/>
                <a:ea typeface="Inconsolata"/>
                <a:cs typeface="Inconsolata"/>
                <a:sym typeface="Inconsolata"/>
              </a:rPr>
              <a:t>Atlanta, </a:t>
            </a:r>
            <a:r>
              <a:rPr lang="en" sz="3000">
                <a:solidFill>
                  <a:srgbClr val="FFFF00"/>
                </a:solidFill>
                <a:latin typeface="Inconsolata"/>
                <a:ea typeface="Inconsolata"/>
                <a:cs typeface="Inconsolata"/>
                <a:sym typeface="Inconsolata"/>
              </a:rPr>
              <a:t>Georgia</a:t>
            </a:r>
            <a:r>
              <a:rPr lang="en" sz="3000">
                <a:solidFill>
                  <a:srgbClr val="FFFFFF"/>
                </a:solidFill>
                <a:latin typeface="Inconsolata"/>
                <a:ea typeface="Inconsolata"/>
                <a:cs typeface="Inconsolata"/>
                <a:sym typeface="Inconsolata"/>
              </a:rPr>
              <a:t>, USA</a:t>
            </a:r>
            <a:endParaRPr sz="3000">
              <a:solidFill>
                <a:srgbClr val="FFFFFF"/>
              </a:solidFill>
              <a:latin typeface="Roboto"/>
              <a:ea typeface="Roboto"/>
              <a:cs typeface="Roboto"/>
              <a:sym typeface="Roboto"/>
            </a:endParaRPr>
          </a:p>
        </p:txBody>
      </p:sp>
      <p:sp>
        <p:nvSpPr>
          <p:cNvPr id="4301" name="Google Shape;4301;p233"/>
          <p:cNvSpPr/>
          <p:nvPr/>
        </p:nvSpPr>
        <p:spPr>
          <a:xfrm>
            <a:off x="2367875" y="3612113"/>
            <a:ext cx="1712100" cy="6444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2" name="Google Shape;4302;p233"/>
          <p:cNvPicPr preferRelativeResize="0"/>
          <p:nvPr/>
        </p:nvPicPr>
        <p:blipFill rotWithShape="1">
          <a:blip r:embed="rId3">
            <a:alphaModFix/>
          </a:blip>
          <a:srcRect t="49" b="49"/>
          <a:stretch/>
        </p:blipFill>
        <p:spPr>
          <a:xfrm rot="299992">
            <a:off x="5281229" y="1854343"/>
            <a:ext cx="4037192" cy="2691460"/>
          </a:xfrm>
          <a:prstGeom prst="rect">
            <a:avLst/>
          </a:prstGeom>
          <a:noFill/>
          <a:ln w="11430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sp>
        <p:nvSpPr>
          <p:cNvPr id="4303" name="Google Shape;4303;p2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
        <p:nvSpPr>
          <p:cNvPr id="4304" name="Google Shape;4304;p233"/>
          <p:cNvSpPr txBox="1">
            <a:spLocks noGrp="1"/>
          </p:cNvSpPr>
          <p:nvPr>
            <p:ph type="body" idx="3"/>
          </p:nvPr>
        </p:nvSpPr>
        <p:spPr>
          <a:xfrm>
            <a:off x="530425" y="1819475"/>
            <a:ext cx="4986300" cy="4722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We have:</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308"/>
        <p:cNvGrpSpPr/>
        <p:nvPr/>
      </p:nvGrpSpPr>
      <p:grpSpPr>
        <a:xfrm>
          <a:off x="0" y="0"/>
          <a:ext cx="0" cy="0"/>
          <a:chOff x="0" y="0"/>
          <a:chExt cx="0" cy="0"/>
        </a:xfrm>
      </p:grpSpPr>
      <p:sp>
        <p:nvSpPr>
          <p:cNvPr id="4309" name="Google Shape;4309;p2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a:t>
            </a:r>
            <a:r>
              <a:rPr lang="en" b="1">
                <a:latin typeface="Inconsolata"/>
                <a:ea typeface="Inconsolata"/>
                <a:cs typeface="Inconsolata"/>
                <a:sym typeface="Inconsolata"/>
              </a:rPr>
              <a:t>awk</a:t>
            </a:r>
            <a:endParaRPr b="1">
              <a:latin typeface="Inconsolata"/>
              <a:ea typeface="Inconsolata"/>
              <a:cs typeface="Inconsolata"/>
              <a:sym typeface="Inconsolata"/>
            </a:endParaRPr>
          </a:p>
        </p:txBody>
      </p:sp>
      <p:sp>
        <p:nvSpPr>
          <p:cNvPr id="4310" name="Google Shape;4310;p2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technically use </a:t>
            </a:r>
            <a:r>
              <a:rPr lang="en" b="1">
                <a:latin typeface="Inconsolata"/>
                <a:ea typeface="Inconsolata"/>
                <a:cs typeface="Inconsolata"/>
                <a:sym typeface="Inconsolata"/>
              </a:rPr>
              <a:t>sed</a:t>
            </a:r>
            <a:r>
              <a:rPr lang="en"/>
              <a:t> to perform the task:</a:t>
            </a:r>
            <a:endParaRPr/>
          </a:p>
        </p:txBody>
      </p:sp>
      <p:sp>
        <p:nvSpPr>
          <p:cNvPr id="4311" name="Google Shape;4311;p234"/>
          <p:cNvSpPr txBox="1">
            <a:spLocks noGrp="1"/>
          </p:cNvSpPr>
          <p:nvPr>
            <p:ph type="body" idx="3"/>
          </p:nvPr>
        </p:nvSpPr>
        <p:spPr>
          <a:xfrm>
            <a:off x="-12300" y="2128000"/>
            <a:ext cx="5283300" cy="1463700"/>
          </a:xfrm>
          <a:prstGeom prst="rect">
            <a:avLst/>
          </a:prstGeom>
        </p:spPr>
        <p:txBody>
          <a:bodyPr spcFirstLastPara="1" wrap="square" lIns="457200" tIns="0" rIns="457200" bIns="914400" anchor="t" anchorCtr="0">
            <a:noAutofit/>
          </a:bodyPr>
          <a:lstStyle/>
          <a:p>
            <a:pPr marL="571500" lvl="0" indent="-342900" algn="l" rtl="0">
              <a:lnSpc>
                <a:spcPct val="115000"/>
              </a:lnSpc>
              <a:spcBef>
                <a:spcPts val="300"/>
              </a:spcBef>
              <a:spcAft>
                <a:spcPts val="0"/>
              </a:spcAft>
              <a:buClr>
                <a:srgbClr val="24292E"/>
              </a:buClr>
              <a:buSzPts val="1800"/>
              <a:buChar char="●"/>
            </a:pPr>
            <a:r>
              <a:rPr lang="en" sz="1800">
                <a:solidFill>
                  <a:srgbClr val="24292E"/>
                </a:solidFill>
              </a:rPr>
              <a:t>This looks (and is) very complicated. </a:t>
            </a:r>
            <a:endParaRPr sz="1800">
              <a:solidFill>
                <a:srgbClr val="24292E"/>
              </a:solidFill>
            </a:endParaRPr>
          </a:p>
          <a:p>
            <a:pPr marL="571500" lvl="0" indent="-342900" algn="l" rtl="0">
              <a:lnSpc>
                <a:spcPct val="115000"/>
              </a:lnSpc>
              <a:spcBef>
                <a:spcPts val="1000"/>
              </a:spcBef>
              <a:spcAft>
                <a:spcPts val="0"/>
              </a:spcAft>
              <a:buSzPts val="1800"/>
              <a:buChar char="●"/>
            </a:pPr>
            <a:r>
              <a:rPr lang="en" sz="1800">
                <a:solidFill>
                  <a:srgbClr val="24292E"/>
                </a:solidFill>
              </a:rPr>
              <a:t>Fortunately, there is a more efficient tool: </a:t>
            </a:r>
            <a:r>
              <a:rPr lang="en" sz="1800" b="1">
                <a:latin typeface="Inconsolata"/>
                <a:ea typeface="Inconsolata"/>
                <a:cs typeface="Inconsolata"/>
                <a:sym typeface="Inconsolata"/>
              </a:rPr>
              <a:t>awk</a:t>
            </a:r>
            <a:r>
              <a:rPr lang="en" sz="1800"/>
              <a:t>. </a:t>
            </a:r>
            <a:endParaRPr sz="1800"/>
          </a:p>
          <a:p>
            <a:pPr marL="0" lvl="0" indent="0" algn="l" rtl="0">
              <a:spcBef>
                <a:spcPts val="1200"/>
              </a:spcBef>
              <a:spcAft>
                <a:spcPts val="800"/>
              </a:spcAft>
              <a:buNone/>
            </a:pPr>
            <a:endParaRPr sz="1800"/>
          </a:p>
        </p:txBody>
      </p:sp>
      <p:sp>
        <p:nvSpPr>
          <p:cNvPr id="4312" name="Google Shape;4312;p234"/>
          <p:cNvSpPr txBox="1"/>
          <p:nvPr/>
        </p:nvSpPr>
        <p:spPr>
          <a:xfrm>
            <a:off x="477725" y="1195550"/>
            <a:ext cx="7669500" cy="631500"/>
          </a:xfrm>
          <a:prstGeom prst="rect">
            <a:avLst/>
          </a:prstGeom>
          <a:solidFill>
            <a:srgbClr val="000000"/>
          </a:solidFill>
          <a:ln>
            <a:noFill/>
          </a:ln>
        </p:spPr>
        <p:txBody>
          <a:bodyPr spcFirstLastPara="1" wrap="square" lIns="274300" tIns="91425" rIns="91425" bIns="91425" anchor="t" anchorCtr="0">
            <a:noAutofit/>
          </a:bodyPr>
          <a:lstStyle/>
          <a:p>
            <a:pPr marL="0" lvl="0" indent="0" algn="ctr" rtl="0">
              <a:lnSpc>
                <a:spcPct val="115000"/>
              </a:lnSpc>
              <a:spcBef>
                <a:spcPts val="0"/>
              </a:spcBef>
              <a:spcAft>
                <a:spcPts val="1200"/>
              </a:spcAft>
              <a:buNone/>
            </a:pPr>
            <a:r>
              <a:rPr lang="en" sz="2600" b="1">
                <a:solidFill>
                  <a:srgbClr val="4CFF41"/>
                </a:solidFill>
                <a:latin typeface="Inconsolata"/>
                <a:ea typeface="Inconsolata"/>
                <a:cs typeface="Inconsolata"/>
                <a:sym typeface="Inconsolata"/>
              </a:rPr>
              <a:t>sed 's/^.*\(,.*,\).*$/\1/' | sed 's/,//g'</a:t>
            </a:r>
            <a:endParaRPr sz="2600" b="1">
              <a:solidFill>
                <a:srgbClr val="4CFF41"/>
              </a:solidFill>
              <a:latin typeface="Inconsolata"/>
              <a:ea typeface="Inconsolata"/>
              <a:cs typeface="Inconsolata"/>
              <a:sym typeface="Inconsolata"/>
            </a:endParaRPr>
          </a:p>
        </p:txBody>
      </p:sp>
      <p:cxnSp>
        <p:nvCxnSpPr>
          <p:cNvPr id="4313" name="Google Shape;4313;p23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4314" name="Google Shape;4314;p234"/>
          <p:cNvSpPr/>
          <p:nvPr/>
        </p:nvSpPr>
        <p:spPr>
          <a:xfrm>
            <a:off x="5270925" y="2017300"/>
            <a:ext cx="809100" cy="364800"/>
          </a:xfrm>
          <a:prstGeom prst="wedgeRoundRectCallout">
            <a:avLst>
              <a:gd name="adj1" fmla="val 5305"/>
              <a:gd name="adj2" fmla="val 83546"/>
              <a:gd name="adj3" fmla="val 0"/>
            </a:avLst>
          </a:prstGeom>
          <a:solidFill>
            <a:srgbClr val="FFFFFF"/>
          </a:solidFill>
          <a:ln w="9525" cap="flat" cmpd="sng">
            <a:solidFill>
              <a:srgbClr val="E2ED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sed</a:t>
            </a:r>
            <a:endParaRPr sz="1800">
              <a:latin typeface="Roboto Medium"/>
              <a:ea typeface="Roboto Medium"/>
              <a:cs typeface="Roboto Medium"/>
              <a:sym typeface="Roboto Medium"/>
            </a:endParaRPr>
          </a:p>
        </p:txBody>
      </p:sp>
      <p:sp>
        <p:nvSpPr>
          <p:cNvPr id="4315" name="Google Shape;4315;p234"/>
          <p:cNvSpPr/>
          <p:nvPr/>
        </p:nvSpPr>
        <p:spPr>
          <a:xfrm>
            <a:off x="6143925" y="2128000"/>
            <a:ext cx="775200" cy="364800"/>
          </a:xfrm>
          <a:prstGeom prst="wedgeRoundRectCallout">
            <a:avLst>
              <a:gd name="adj1" fmla="val 35845"/>
              <a:gd name="adj2" fmla="val 91612"/>
              <a:gd name="adj3" fmla="val 0"/>
            </a:avLst>
          </a:prstGeom>
          <a:solidFill>
            <a:srgbClr val="FFFFFF"/>
          </a:solidFill>
          <a:ln w="9525" cap="flat" cmpd="sng">
            <a:solidFill>
              <a:srgbClr val="E2ED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awk</a:t>
            </a:r>
            <a:endParaRPr sz="1800">
              <a:latin typeface="Roboto Medium"/>
              <a:ea typeface="Roboto Medium"/>
              <a:cs typeface="Roboto Medium"/>
              <a:sym typeface="Roboto Medium"/>
            </a:endParaRPr>
          </a:p>
        </p:txBody>
      </p:sp>
      <p:pic>
        <p:nvPicPr>
          <p:cNvPr id="4316" name="Google Shape;4316;p234"/>
          <p:cNvPicPr preferRelativeResize="0"/>
          <p:nvPr/>
        </p:nvPicPr>
        <p:blipFill>
          <a:blip r:embed="rId3">
            <a:alphaModFix/>
          </a:blip>
          <a:stretch>
            <a:fillRect/>
          </a:stretch>
        </p:blipFill>
        <p:spPr>
          <a:xfrm>
            <a:off x="4432525" y="2335975"/>
            <a:ext cx="3478850" cy="2917901"/>
          </a:xfrm>
          <a:prstGeom prst="rect">
            <a:avLst/>
          </a:prstGeom>
          <a:noFill/>
          <a:ln>
            <a:noFill/>
          </a:ln>
        </p:spPr>
      </p:pic>
      <p:sp>
        <p:nvSpPr>
          <p:cNvPr id="4317" name="Google Shape;4317;p2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321"/>
        <p:cNvGrpSpPr/>
        <p:nvPr/>
      </p:nvGrpSpPr>
      <p:grpSpPr>
        <a:xfrm>
          <a:off x="0" y="0"/>
          <a:ext cx="0" cy="0"/>
          <a:chOff x="0" y="0"/>
          <a:chExt cx="0" cy="0"/>
        </a:xfrm>
      </p:grpSpPr>
      <p:sp>
        <p:nvSpPr>
          <p:cNvPr id="4322" name="Google Shape;4322;p235"/>
          <p:cNvSpPr/>
          <p:nvPr/>
        </p:nvSpPr>
        <p:spPr>
          <a:xfrm rot="10800000">
            <a:off x="1081300" y="1780975"/>
            <a:ext cx="6998100" cy="2349900"/>
          </a:xfrm>
          <a:prstGeom prst="round2SameRect">
            <a:avLst>
              <a:gd name="adj1" fmla="val 4545"/>
              <a:gd name="adj2" fmla="val 0"/>
            </a:avLst>
          </a:prstGeom>
          <a:solidFill>
            <a:srgbClr val="EDE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323" name="Google Shape;4323;p2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a:t>
            </a:r>
            <a:r>
              <a:rPr lang="en" b="1">
                <a:latin typeface="Inconsolata"/>
                <a:ea typeface="Inconsolata"/>
                <a:cs typeface="Inconsolata"/>
                <a:sym typeface="Inconsolata"/>
              </a:rPr>
              <a:t>awk</a:t>
            </a:r>
            <a:endParaRPr b="1">
              <a:latin typeface="Inconsolata"/>
              <a:ea typeface="Inconsolata"/>
              <a:cs typeface="Inconsolata"/>
              <a:sym typeface="Inconsolata"/>
            </a:endParaRPr>
          </a:p>
        </p:txBody>
      </p:sp>
      <p:sp>
        <p:nvSpPr>
          <p:cNvPr id="4324" name="Google Shape;4324;p2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Like </a:t>
            </a:r>
            <a:r>
              <a:rPr lang="en" b="1">
                <a:latin typeface="Inconsolata"/>
                <a:ea typeface="Inconsolata"/>
                <a:cs typeface="Inconsolata"/>
                <a:sym typeface="Inconsolata"/>
              </a:rPr>
              <a:t>sed</a:t>
            </a:r>
            <a:r>
              <a:rPr lang="en"/>
              <a:t>, </a:t>
            </a:r>
            <a:r>
              <a:rPr lang="en" b="1">
                <a:latin typeface="Inconsolata"/>
                <a:ea typeface="Inconsolata"/>
                <a:cs typeface="Inconsolata"/>
                <a:sym typeface="Inconsolata"/>
              </a:rPr>
              <a:t>awk</a:t>
            </a:r>
            <a:r>
              <a:rPr lang="en"/>
              <a:t> is designed for text processing. It is particularly useful for </a:t>
            </a:r>
            <a:br>
              <a:rPr lang="en"/>
            </a:br>
            <a:r>
              <a:rPr lang="en"/>
              <a:t>data extraction and reporting against streams of text. </a:t>
            </a:r>
            <a:endParaRPr/>
          </a:p>
        </p:txBody>
      </p:sp>
      <p:sp>
        <p:nvSpPr>
          <p:cNvPr id="4325" name="Google Shape;4325;p235"/>
          <p:cNvSpPr txBox="1">
            <a:spLocks noGrp="1"/>
          </p:cNvSpPr>
          <p:nvPr>
            <p:ph type="body" idx="3"/>
          </p:nvPr>
        </p:nvSpPr>
        <p:spPr>
          <a:xfrm>
            <a:off x="1051350" y="1619575"/>
            <a:ext cx="7041300" cy="644400"/>
          </a:xfrm>
          <a:prstGeom prst="rect">
            <a:avLst/>
          </a:prstGeom>
          <a:solidFill>
            <a:srgbClr val="000000"/>
          </a:solidFill>
        </p:spPr>
        <p:txBody>
          <a:bodyPr spcFirstLastPara="1" wrap="square" lIns="91425" tIns="0" rIns="91425" bIns="18275" anchor="t" anchorCtr="0">
            <a:noAutofit/>
          </a:bodyPr>
          <a:lstStyle/>
          <a:p>
            <a:pPr marL="0" lvl="0" indent="0" algn="ctr" rtl="0">
              <a:lnSpc>
                <a:spcPct val="115000"/>
              </a:lnSpc>
              <a:spcBef>
                <a:spcPts val="1200"/>
              </a:spcBef>
              <a:spcAft>
                <a:spcPts val="1200"/>
              </a:spcAft>
              <a:buNone/>
            </a:pPr>
            <a:r>
              <a:rPr lang="en" sz="2400" b="1">
                <a:solidFill>
                  <a:srgbClr val="4CFF41"/>
                </a:solidFill>
                <a:latin typeface="Inconsolata"/>
                <a:ea typeface="Inconsolata"/>
                <a:cs typeface="Inconsolata"/>
                <a:sym typeface="Inconsolata"/>
              </a:rPr>
              <a:t>awk -F, '{print $(field_number)}'</a:t>
            </a:r>
            <a:endParaRPr sz="2400" b="1">
              <a:solidFill>
                <a:srgbClr val="4CFF41"/>
              </a:solidFill>
              <a:latin typeface="Inconsolata"/>
              <a:ea typeface="Inconsolata"/>
              <a:cs typeface="Inconsolata"/>
              <a:sym typeface="Inconsolata"/>
            </a:endParaRPr>
          </a:p>
        </p:txBody>
      </p:sp>
      <p:sp>
        <p:nvSpPr>
          <p:cNvPr id="4326" name="Google Shape;4326;p235"/>
          <p:cNvSpPr txBox="1"/>
          <p:nvPr/>
        </p:nvSpPr>
        <p:spPr>
          <a:xfrm>
            <a:off x="1894675" y="2263975"/>
            <a:ext cx="5410800" cy="1866900"/>
          </a:xfrm>
          <a:prstGeom prst="rect">
            <a:avLst/>
          </a:prstGeom>
          <a:noFill/>
          <a:ln>
            <a:noFill/>
          </a:ln>
        </p:spPr>
        <p:txBody>
          <a:bodyPr spcFirstLastPara="1" wrap="square" lIns="91425" tIns="91425" rIns="91425" bIns="91425" anchor="ctr" anchorCtr="0">
            <a:noAutofit/>
          </a:bodyPr>
          <a:lstStyle/>
          <a:p>
            <a:pPr marL="457200" lvl="0" indent="-342900" algn="l" rtl="0">
              <a:lnSpc>
                <a:spcPct val="114000"/>
              </a:lnSpc>
              <a:spcBef>
                <a:spcPts val="300"/>
              </a:spcBef>
              <a:spcAft>
                <a:spcPts val="0"/>
              </a:spcAft>
              <a:buSzPts val="1800"/>
              <a:buChar char="●"/>
            </a:pPr>
            <a:r>
              <a:rPr lang="en" sz="1800" b="1">
                <a:latin typeface="Inconsolata"/>
                <a:ea typeface="Inconsolata"/>
                <a:cs typeface="Inconsolata"/>
                <a:sym typeface="Inconsolata"/>
              </a:rPr>
              <a:t>awk</a:t>
            </a:r>
            <a:r>
              <a:rPr lang="en" sz="1800">
                <a:latin typeface="Roboto"/>
                <a:ea typeface="Roboto"/>
                <a:cs typeface="Roboto"/>
                <a:sym typeface="Roboto"/>
              </a:rPr>
              <a:t> is the indicator to tell your operating system to run the </a:t>
            </a:r>
            <a:r>
              <a:rPr lang="en" sz="1800" b="1">
                <a:latin typeface="Inconsolata"/>
                <a:ea typeface="Inconsolata"/>
                <a:cs typeface="Inconsolata"/>
                <a:sym typeface="Inconsolata"/>
              </a:rPr>
              <a:t>awk</a:t>
            </a:r>
            <a:r>
              <a:rPr lang="en" sz="1800">
                <a:latin typeface="Roboto"/>
                <a:ea typeface="Roboto"/>
                <a:cs typeface="Roboto"/>
                <a:sym typeface="Roboto"/>
              </a:rPr>
              <a:t> c</a:t>
            </a:r>
            <a:r>
              <a:rPr lang="en" sz="1800">
                <a:solidFill>
                  <a:srgbClr val="24292E"/>
                </a:solidFill>
                <a:latin typeface="Roboto"/>
                <a:ea typeface="Roboto"/>
                <a:cs typeface="Roboto"/>
                <a:sym typeface="Roboto"/>
              </a:rPr>
              <a:t>ommand.</a:t>
            </a:r>
            <a:endParaRPr sz="1800">
              <a:latin typeface="Roboto"/>
              <a:ea typeface="Roboto"/>
              <a:cs typeface="Roboto"/>
              <a:sym typeface="Roboto"/>
            </a:endParaRPr>
          </a:p>
        </p:txBody>
      </p:sp>
      <p:sp>
        <p:nvSpPr>
          <p:cNvPr id="4327" name="Google Shape;4327;p235"/>
          <p:cNvSpPr/>
          <p:nvPr/>
        </p:nvSpPr>
        <p:spPr>
          <a:xfrm>
            <a:off x="1976325" y="1619575"/>
            <a:ext cx="623400" cy="6444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332"/>
        <p:cNvGrpSpPr/>
        <p:nvPr/>
      </p:nvGrpSpPr>
      <p:grpSpPr>
        <a:xfrm>
          <a:off x="0" y="0"/>
          <a:ext cx="0" cy="0"/>
          <a:chOff x="0" y="0"/>
          <a:chExt cx="0" cy="0"/>
        </a:xfrm>
      </p:grpSpPr>
      <p:sp>
        <p:nvSpPr>
          <p:cNvPr id="4333" name="Google Shape;4333;p236"/>
          <p:cNvSpPr txBox="1">
            <a:spLocks noGrp="1"/>
          </p:cNvSpPr>
          <p:nvPr>
            <p:ph type="body" idx="3"/>
          </p:nvPr>
        </p:nvSpPr>
        <p:spPr>
          <a:xfrm>
            <a:off x="1051350" y="1619575"/>
            <a:ext cx="7041300" cy="644400"/>
          </a:xfrm>
          <a:prstGeom prst="rect">
            <a:avLst/>
          </a:prstGeom>
          <a:solidFill>
            <a:srgbClr val="000000"/>
          </a:solidFill>
        </p:spPr>
        <p:txBody>
          <a:bodyPr spcFirstLastPara="1" wrap="square" lIns="91425" tIns="0" rIns="91425" bIns="18275" anchor="t" anchorCtr="0">
            <a:noAutofit/>
          </a:bodyPr>
          <a:lstStyle/>
          <a:p>
            <a:pPr marL="0" lvl="0" indent="0" algn="ctr" rtl="0">
              <a:lnSpc>
                <a:spcPct val="115000"/>
              </a:lnSpc>
              <a:spcBef>
                <a:spcPts val="1200"/>
              </a:spcBef>
              <a:spcAft>
                <a:spcPts val="1200"/>
              </a:spcAft>
              <a:buNone/>
            </a:pPr>
            <a:r>
              <a:rPr lang="en" sz="2400" b="1">
                <a:solidFill>
                  <a:srgbClr val="4CFF41"/>
                </a:solidFill>
                <a:latin typeface="Inconsolata"/>
                <a:ea typeface="Inconsolata"/>
                <a:cs typeface="Inconsolata"/>
                <a:sym typeface="Inconsolata"/>
              </a:rPr>
              <a:t>awk -F, '{print $(field_number)}'</a:t>
            </a:r>
            <a:endParaRPr sz="2400" b="1">
              <a:solidFill>
                <a:srgbClr val="4CFF41"/>
              </a:solidFill>
              <a:latin typeface="Inconsolata"/>
              <a:ea typeface="Inconsolata"/>
              <a:cs typeface="Inconsolata"/>
              <a:sym typeface="Inconsolata"/>
            </a:endParaRPr>
          </a:p>
        </p:txBody>
      </p:sp>
      <p:sp>
        <p:nvSpPr>
          <p:cNvPr id="4334" name="Google Shape;4334;p236"/>
          <p:cNvSpPr/>
          <p:nvPr/>
        </p:nvSpPr>
        <p:spPr>
          <a:xfrm rot="10800000">
            <a:off x="1081000" y="2259375"/>
            <a:ext cx="6998400" cy="2492400"/>
          </a:xfrm>
          <a:prstGeom prst="round2SameRect">
            <a:avLst>
              <a:gd name="adj1" fmla="val 4545"/>
              <a:gd name="adj2" fmla="val 0"/>
            </a:avLst>
          </a:prstGeom>
          <a:solidFill>
            <a:srgbClr val="EDE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335" name="Google Shape;4335;p2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a:t>
            </a:r>
            <a:r>
              <a:rPr lang="en" b="1">
                <a:latin typeface="Inconsolata"/>
                <a:ea typeface="Inconsolata"/>
                <a:cs typeface="Inconsolata"/>
                <a:sym typeface="Inconsolata"/>
              </a:rPr>
              <a:t>awk</a:t>
            </a:r>
            <a:endParaRPr b="1">
              <a:latin typeface="Inconsolata"/>
              <a:ea typeface="Inconsolata"/>
              <a:cs typeface="Inconsolata"/>
              <a:sym typeface="Inconsolata"/>
            </a:endParaRPr>
          </a:p>
        </p:txBody>
      </p:sp>
      <p:sp>
        <p:nvSpPr>
          <p:cNvPr id="4336" name="Google Shape;4336;p2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Like </a:t>
            </a:r>
            <a:r>
              <a:rPr lang="en" b="1">
                <a:solidFill>
                  <a:schemeClr val="dk1"/>
                </a:solidFill>
                <a:latin typeface="Inconsolata"/>
                <a:ea typeface="Inconsolata"/>
                <a:cs typeface="Inconsolata"/>
                <a:sym typeface="Inconsolata"/>
              </a:rPr>
              <a:t>sed</a:t>
            </a:r>
            <a:r>
              <a:rPr lang="en">
                <a:solidFill>
                  <a:schemeClr val="dk1"/>
                </a:solidFill>
              </a:rPr>
              <a:t>, </a:t>
            </a:r>
            <a:r>
              <a:rPr lang="en" b="1">
                <a:solidFill>
                  <a:schemeClr val="dk1"/>
                </a:solidFill>
                <a:latin typeface="Inconsolata"/>
                <a:ea typeface="Inconsolata"/>
                <a:cs typeface="Inconsolata"/>
                <a:sym typeface="Inconsolata"/>
              </a:rPr>
              <a:t>awk</a:t>
            </a:r>
            <a:r>
              <a:rPr lang="en">
                <a:solidFill>
                  <a:schemeClr val="dk1"/>
                </a:solidFill>
              </a:rPr>
              <a:t> is designed for text processing, but is particularly useful for </a:t>
            </a:r>
            <a:br>
              <a:rPr lang="en">
                <a:solidFill>
                  <a:schemeClr val="dk1"/>
                </a:solidFill>
              </a:rPr>
            </a:br>
            <a:r>
              <a:rPr lang="en">
                <a:solidFill>
                  <a:schemeClr val="dk1"/>
                </a:solidFill>
              </a:rPr>
              <a:t>data extraction and reporting against streams of text. </a:t>
            </a:r>
            <a:endParaRPr/>
          </a:p>
        </p:txBody>
      </p:sp>
      <p:sp>
        <p:nvSpPr>
          <p:cNvPr id="4337" name="Google Shape;4337;p236"/>
          <p:cNvSpPr txBox="1"/>
          <p:nvPr/>
        </p:nvSpPr>
        <p:spPr>
          <a:xfrm>
            <a:off x="1828650" y="2446575"/>
            <a:ext cx="5477100" cy="2305200"/>
          </a:xfrm>
          <a:prstGeom prst="rect">
            <a:avLst/>
          </a:prstGeom>
          <a:noFill/>
          <a:ln>
            <a:noFill/>
          </a:ln>
        </p:spPr>
        <p:txBody>
          <a:bodyPr spcFirstLastPara="1" wrap="square" lIns="91425" tIns="91425" rIns="91425" bIns="91425" anchor="ctr" anchorCtr="0">
            <a:noAutofit/>
          </a:bodyPr>
          <a:lstStyle/>
          <a:p>
            <a:pPr marL="182880" lvl="0" indent="-193040" algn="l" rtl="0">
              <a:lnSpc>
                <a:spcPct val="100000"/>
              </a:lnSpc>
              <a:spcBef>
                <a:spcPts val="1000"/>
              </a:spcBef>
              <a:spcAft>
                <a:spcPts val="0"/>
              </a:spcAft>
              <a:buSzPts val="1600"/>
              <a:buFont typeface="Roboto"/>
              <a:buChar char="●"/>
            </a:pPr>
            <a:r>
              <a:rPr lang="en" sz="1600" b="1">
                <a:latin typeface="Inconsolata"/>
                <a:ea typeface="Inconsolata"/>
                <a:cs typeface="Inconsolata"/>
                <a:sym typeface="Inconsolata"/>
              </a:rPr>
              <a:t>-F</a:t>
            </a:r>
            <a:r>
              <a:rPr lang="en" sz="1600">
                <a:latin typeface="Roboto"/>
                <a:ea typeface="Roboto"/>
                <a:cs typeface="Roboto"/>
                <a:sym typeface="Roboto"/>
              </a:rPr>
              <a:t>, is the option for doing field separation with </a:t>
            </a:r>
            <a:r>
              <a:rPr lang="en" sz="1600" b="1">
                <a:latin typeface="Inconsolata"/>
                <a:ea typeface="Inconsolata"/>
                <a:cs typeface="Inconsolata"/>
                <a:sym typeface="Inconsolata"/>
              </a:rPr>
              <a:t>awk</a:t>
            </a:r>
            <a:r>
              <a:rPr lang="en" sz="1600">
                <a:latin typeface="Roboto"/>
                <a:ea typeface="Roboto"/>
                <a:cs typeface="Roboto"/>
                <a:sym typeface="Roboto"/>
              </a:rPr>
              <a:t>.</a:t>
            </a:r>
            <a:endParaRPr sz="1600">
              <a:latin typeface="Roboto"/>
              <a:ea typeface="Roboto"/>
              <a:cs typeface="Roboto"/>
              <a:sym typeface="Roboto"/>
            </a:endParaRPr>
          </a:p>
          <a:p>
            <a:pPr marL="182880" lvl="0" indent="-193040" algn="l" rtl="0">
              <a:lnSpc>
                <a:spcPct val="100000"/>
              </a:lnSpc>
              <a:spcBef>
                <a:spcPts val="1000"/>
              </a:spcBef>
              <a:spcAft>
                <a:spcPts val="0"/>
              </a:spcAft>
              <a:buSzPts val="1600"/>
              <a:buFont typeface="Roboto"/>
              <a:buChar char="●"/>
            </a:pPr>
            <a:r>
              <a:rPr lang="en" sz="1600">
                <a:solidFill>
                  <a:srgbClr val="24292E"/>
                </a:solidFill>
                <a:latin typeface="Roboto"/>
                <a:ea typeface="Roboto"/>
                <a:cs typeface="Roboto"/>
                <a:sym typeface="Roboto"/>
              </a:rPr>
              <a:t>The next value is the </a:t>
            </a:r>
            <a:r>
              <a:rPr lang="en" sz="1600" b="1">
                <a:solidFill>
                  <a:srgbClr val="24292E"/>
                </a:solidFill>
                <a:latin typeface="Roboto"/>
                <a:ea typeface="Roboto"/>
                <a:cs typeface="Roboto"/>
                <a:sym typeface="Roboto"/>
              </a:rPr>
              <a:t>parameter</a:t>
            </a:r>
            <a:r>
              <a:rPr lang="en" sz="1600">
                <a:solidFill>
                  <a:srgbClr val="24292E"/>
                </a:solidFill>
                <a:latin typeface="Roboto"/>
                <a:ea typeface="Roboto"/>
                <a:cs typeface="Roboto"/>
                <a:sym typeface="Roboto"/>
              </a:rPr>
              <a:t>, which signifies what separates the data in the file.</a:t>
            </a:r>
            <a:endParaRPr sz="1600">
              <a:solidFill>
                <a:srgbClr val="24292E"/>
              </a:solidFill>
              <a:latin typeface="Roboto"/>
              <a:ea typeface="Roboto"/>
              <a:cs typeface="Roboto"/>
              <a:sym typeface="Roboto"/>
            </a:endParaRPr>
          </a:p>
          <a:p>
            <a:pPr marL="914400" lvl="1" indent="-330200" algn="l" rtl="0">
              <a:spcBef>
                <a:spcPts val="1000"/>
              </a:spcBef>
              <a:spcAft>
                <a:spcPts val="0"/>
              </a:spcAft>
              <a:buClr>
                <a:schemeClr val="dk1"/>
              </a:buClr>
              <a:buSzPts val="1600"/>
              <a:buFont typeface="Roboto"/>
              <a:buChar char="○"/>
            </a:pPr>
            <a:r>
              <a:rPr lang="en" sz="1600">
                <a:solidFill>
                  <a:srgbClr val="24292E"/>
                </a:solidFill>
                <a:latin typeface="Roboto"/>
                <a:ea typeface="Roboto"/>
                <a:cs typeface="Roboto"/>
                <a:sym typeface="Roboto"/>
              </a:rPr>
              <a:t>This parameter is also known as the </a:t>
            </a:r>
            <a:r>
              <a:rPr lang="en" sz="1600" b="1">
                <a:solidFill>
                  <a:srgbClr val="24292E"/>
                </a:solidFill>
                <a:latin typeface="Roboto"/>
                <a:ea typeface="Roboto"/>
                <a:cs typeface="Roboto"/>
                <a:sym typeface="Roboto"/>
              </a:rPr>
              <a:t>delimiter</a:t>
            </a:r>
            <a:r>
              <a:rPr lang="en" sz="1600">
                <a:solidFill>
                  <a:srgbClr val="24292E"/>
                </a:solidFill>
                <a:latin typeface="Roboto"/>
                <a:ea typeface="Roboto"/>
                <a:cs typeface="Roboto"/>
                <a:sym typeface="Roboto"/>
              </a:rPr>
              <a:t>.</a:t>
            </a:r>
            <a:endParaRPr sz="1600">
              <a:solidFill>
                <a:srgbClr val="24292E"/>
              </a:solidFill>
              <a:latin typeface="Roboto"/>
              <a:ea typeface="Roboto"/>
              <a:cs typeface="Roboto"/>
              <a:sym typeface="Roboto"/>
            </a:endParaRPr>
          </a:p>
          <a:p>
            <a:pPr marL="182880" lvl="0" indent="-193040" algn="l" rtl="0">
              <a:lnSpc>
                <a:spcPct val="100000"/>
              </a:lnSpc>
              <a:spcBef>
                <a:spcPts val="1000"/>
              </a:spcBef>
              <a:spcAft>
                <a:spcPts val="900"/>
              </a:spcAft>
              <a:buSzPts val="1600"/>
              <a:buFont typeface="Roboto"/>
              <a:buChar char="●"/>
            </a:pPr>
            <a:r>
              <a:rPr lang="en" sz="1600">
                <a:solidFill>
                  <a:srgbClr val="24292E"/>
                </a:solidFill>
                <a:latin typeface="Roboto"/>
                <a:ea typeface="Roboto"/>
                <a:cs typeface="Roboto"/>
                <a:sym typeface="Roboto"/>
              </a:rPr>
              <a:t>In the example, we used a comma (</a:t>
            </a:r>
            <a:r>
              <a:rPr lang="en" sz="1600" b="1">
                <a:solidFill>
                  <a:srgbClr val="24292E"/>
                </a:solidFill>
                <a:latin typeface="Inconsolata"/>
                <a:ea typeface="Inconsolata"/>
                <a:cs typeface="Inconsolata"/>
                <a:sym typeface="Inconsolata"/>
              </a:rPr>
              <a:t>,</a:t>
            </a:r>
            <a:r>
              <a:rPr lang="en" sz="1600">
                <a:solidFill>
                  <a:srgbClr val="24292E"/>
                </a:solidFill>
                <a:latin typeface="Roboto"/>
                <a:ea typeface="Roboto"/>
                <a:cs typeface="Roboto"/>
                <a:sym typeface="Roboto"/>
              </a:rPr>
              <a:t>).</a:t>
            </a:r>
            <a:endParaRPr sz="1600">
              <a:solidFill>
                <a:srgbClr val="24292E"/>
              </a:solidFill>
              <a:latin typeface="Roboto"/>
              <a:ea typeface="Roboto"/>
              <a:cs typeface="Roboto"/>
              <a:sym typeface="Roboto"/>
            </a:endParaRPr>
          </a:p>
        </p:txBody>
      </p:sp>
      <p:sp>
        <p:nvSpPr>
          <p:cNvPr id="4338" name="Google Shape;4338;p236"/>
          <p:cNvSpPr/>
          <p:nvPr/>
        </p:nvSpPr>
        <p:spPr>
          <a:xfrm>
            <a:off x="2580388" y="1619575"/>
            <a:ext cx="595800" cy="6444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36"/>
          <p:cNvSpPr/>
          <p:nvPr/>
        </p:nvSpPr>
        <p:spPr>
          <a:xfrm>
            <a:off x="2954725" y="2389354"/>
            <a:ext cx="4933200" cy="3648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The parameter  comes directly after </a:t>
            </a:r>
            <a:r>
              <a:rPr lang="en">
                <a:latin typeface="Roboto"/>
                <a:ea typeface="Roboto"/>
                <a:cs typeface="Roboto"/>
                <a:sym typeface="Roboto"/>
              </a:rPr>
              <a:t>the </a:t>
            </a:r>
            <a:r>
              <a:rPr lang="en" b="1">
                <a:latin typeface="Inconsolata"/>
                <a:ea typeface="Inconsolata"/>
                <a:cs typeface="Inconsolata"/>
                <a:sym typeface="Inconsolata"/>
              </a:rPr>
              <a:t>-F</a:t>
            </a:r>
            <a:r>
              <a:rPr lang="en">
                <a:latin typeface="Roboto"/>
                <a:ea typeface="Roboto"/>
                <a:cs typeface="Roboto"/>
                <a:sym typeface="Roboto"/>
              </a:rPr>
              <a:t>, with</a:t>
            </a:r>
            <a:r>
              <a:rPr lang="en">
                <a:solidFill>
                  <a:schemeClr val="dk1"/>
                </a:solidFill>
                <a:latin typeface="Roboto"/>
                <a:ea typeface="Roboto"/>
                <a:cs typeface="Roboto"/>
                <a:sym typeface="Roboto"/>
              </a:rPr>
              <a:t> no spaces.</a:t>
            </a:r>
            <a:endParaRPr>
              <a:latin typeface="Roboto Light"/>
              <a:ea typeface="Roboto Light"/>
              <a:cs typeface="Roboto Light"/>
              <a:sym typeface="Roboto Light"/>
            </a:endParaRPr>
          </a:p>
        </p:txBody>
      </p:sp>
      <p:sp>
        <p:nvSpPr>
          <p:cNvPr id="4340" name="Google Shape;4340;p236"/>
          <p:cNvSpPr/>
          <p:nvPr/>
        </p:nvSpPr>
        <p:spPr>
          <a:xfrm>
            <a:off x="2954725" y="2124850"/>
            <a:ext cx="221475" cy="321725"/>
          </a:xfrm>
          <a:prstGeom prst="flowChartExtra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DBD4EB"/>
            </a:gs>
            <a:gs pos="100000">
              <a:srgbClr val="9180BB"/>
            </a:gs>
          </a:gsLst>
          <a:path path="circle">
            <a:fillToRect l="50000" t="50000" r="50000" b="50000"/>
          </a:path>
          <a:tileRect/>
        </a:gradFill>
        <a:effectLst/>
      </p:bgPr>
    </p:bg>
    <p:spTree>
      <p:nvGrpSpPr>
        <p:cNvPr id="1" name="Shape 4345"/>
        <p:cNvGrpSpPr/>
        <p:nvPr/>
      </p:nvGrpSpPr>
      <p:grpSpPr>
        <a:xfrm>
          <a:off x="0" y="0"/>
          <a:ext cx="0" cy="0"/>
          <a:chOff x="0" y="0"/>
          <a:chExt cx="0" cy="0"/>
        </a:xfrm>
      </p:grpSpPr>
      <p:sp>
        <p:nvSpPr>
          <p:cNvPr id="4346" name="Google Shape;4346;p237"/>
          <p:cNvSpPr txBox="1">
            <a:spLocks noGrp="1"/>
          </p:cNvSpPr>
          <p:nvPr>
            <p:ph type="body" idx="3"/>
          </p:nvPr>
        </p:nvSpPr>
        <p:spPr>
          <a:xfrm>
            <a:off x="1051350" y="1619575"/>
            <a:ext cx="7041300" cy="644400"/>
          </a:xfrm>
          <a:prstGeom prst="rect">
            <a:avLst/>
          </a:prstGeom>
          <a:solidFill>
            <a:srgbClr val="000000"/>
          </a:solidFill>
        </p:spPr>
        <p:txBody>
          <a:bodyPr spcFirstLastPara="1" wrap="square" lIns="91425" tIns="0" rIns="91425" bIns="18275" anchor="t" anchorCtr="0">
            <a:noAutofit/>
          </a:bodyPr>
          <a:lstStyle/>
          <a:p>
            <a:pPr marL="0" lvl="0" indent="0" algn="ctr" rtl="0">
              <a:lnSpc>
                <a:spcPct val="115000"/>
              </a:lnSpc>
              <a:spcBef>
                <a:spcPts val="1200"/>
              </a:spcBef>
              <a:spcAft>
                <a:spcPts val="1200"/>
              </a:spcAft>
              <a:buNone/>
            </a:pPr>
            <a:r>
              <a:rPr lang="en" sz="2400" b="1">
                <a:solidFill>
                  <a:srgbClr val="4CFF41"/>
                </a:solidFill>
                <a:latin typeface="Inconsolata"/>
                <a:ea typeface="Inconsolata"/>
                <a:cs typeface="Inconsolata"/>
                <a:sym typeface="Inconsolata"/>
              </a:rPr>
              <a:t>awk -F, '{print $(field_number)}'</a:t>
            </a:r>
            <a:endParaRPr sz="2400" b="1">
              <a:solidFill>
                <a:srgbClr val="4CFF41"/>
              </a:solidFill>
              <a:latin typeface="Inconsolata"/>
              <a:ea typeface="Inconsolata"/>
              <a:cs typeface="Inconsolata"/>
              <a:sym typeface="Inconsolata"/>
            </a:endParaRPr>
          </a:p>
        </p:txBody>
      </p:sp>
      <p:sp>
        <p:nvSpPr>
          <p:cNvPr id="4347" name="Google Shape;4347;p237"/>
          <p:cNvSpPr/>
          <p:nvPr/>
        </p:nvSpPr>
        <p:spPr>
          <a:xfrm rot="10800000">
            <a:off x="1051275" y="2248175"/>
            <a:ext cx="7039500" cy="2640000"/>
          </a:xfrm>
          <a:prstGeom prst="round2SameRect">
            <a:avLst>
              <a:gd name="adj1" fmla="val 4545"/>
              <a:gd name="adj2" fmla="val 0"/>
            </a:avLst>
          </a:prstGeom>
          <a:solidFill>
            <a:srgbClr val="EDE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348" name="Google Shape;4348;p2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 to </a:t>
            </a:r>
            <a:r>
              <a:rPr lang="en" b="1">
                <a:latin typeface="Inconsolata"/>
                <a:ea typeface="Inconsolata"/>
                <a:cs typeface="Inconsolata"/>
                <a:sym typeface="Inconsolata"/>
              </a:rPr>
              <a:t>awk</a:t>
            </a:r>
            <a:endParaRPr b="1">
              <a:latin typeface="Inconsolata"/>
              <a:ea typeface="Inconsolata"/>
              <a:cs typeface="Inconsolata"/>
              <a:sym typeface="Inconsolata"/>
            </a:endParaRPr>
          </a:p>
        </p:txBody>
      </p:sp>
      <p:sp>
        <p:nvSpPr>
          <p:cNvPr id="4349" name="Google Shape;4349;p2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Like </a:t>
            </a:r>
            <a:r>
              <a:rPr lang="en" b="1">
                <a:solidFill>
                  <a:schemeClr val="dk1"/>
                </a:solidFill>
                <a:latin typeface="Inconsolata"/>
                <a:ea typeface="Inconsolata"/>
                <a:cs typeface="Inconsolata"/>
                <a:sym typeface="Inconsolata"/>
              </a:rPr>
              <a:t>sed</a:t>
            </a:r>
            <a:r>
              <a:rPr lang="en">
                <a:solidFill>
                  <a:schemeClr val="dk1"/>
                </a:solidFill>
              </a:rPr>
              <a:t>, </a:t>
            </a:r>
            <a:r>
              <a:rPr lang="en" b="1">
                <a:solidFill>
                  <a:schemeClr val="dk1"/>
                </a:solidFill>
                <a:latin typeface="Inconsolata"/>
                <a:ea typeface="Inconsolata"/>
                <a:cs typeface="Inconsolata"/>
                <a:sym typeface="Inconsolata"/>
              </a:rPr>
              <a:t>awk</a:t>
            </a:r>
            <a:r>
              <a:rPr lang="en">
                <a:solidFill>
                  <a:schemeClr val="dk1"/>
                </a:solidFill>
              </a:rPr>
              <a:t> is designed for text processing, but is particularly useful for </a:t>
            </a:r>
            <a:br>
              <a:rPr lang="en">
                <a:solidFill>
                  <a:schemeClr val="dk1"/>
                </a:solidFill>
              </a:rPr>
            </a:br>
            <a:r>
              <a:rPr lang="en">
                <a:solidFill>
                  <a:schemeClr val="dk1"/>
                </a:solidFill>
              </a:rPr>
              <a:t>data extraction and reporting against streams of text. </a:t>
            </a:r>
            <a:endParaRPr/>
          </a:p>
        </p:txBody>
      </p:sp>
      <p:sp>
        <p:nvSpPr>
          <p:cNvPr id="4350" name="Google Shape;4350;p237"/>
          <p:cNvSpPr txBox="1"/>
          <p:nvPr/>
        </p:nvSpPr>
        <p:spPr>
          <a:xfrm>
            <a:off x="1754624" y="2300954"/>
            <a:ext cx="5632800" cy="2083500"/>
          </a:xfrm>
          <a:prstGeom prst="rect">
            <a:avLst/>
          </a:prstGeom>
          <a:noFill/>
          <a:ln>
            <a:noFill/>
          </a:ln>
        </p:spPr>
        <p:txBody>
          <a:bodyPr spcFirstLastPara="1" wrap="square" lIns="91425" tIns="91425" rIns="91425" bIns="91425" anchor="t" anchorCtr="0">
            <a:noAutofit/>
          </a:bodyPr>
          <a:lstStyle/>
          <a:p>
            <a:pPr marL="182880" lvl="0" indent="-193040" algn="l" rtl="0">
              <a:lnSpc>
                <a:spcPct val="100000"/>
              </a:lnSpc>
              <a:spcBef>
                <a:spcPts val="0"/>
              </a:spcBef>
              <a:spcAft>
                <a:spcPts val="0"/>
              </a:spcAft>
              <a:buSzPts val="1600"/>
              <a:buChar char="●"/>
            </a:pPr>
            <a:r>
              <a:rPr lang="en" sz="1600" b="1" dirty="0">
                <a:latin typeface="Inconsolata"/>
                <a:ea typeface="Inconsolata"/>
                <a:cs typeface="Inconsolata"/>
                <a:sym typeface="Inconsolata"/>
              </a:rPr>
              <a:t>{print $2}'</a:t>
            </a:r>
            <a:r>
              <a:rPr lang="en" sz="1600" dirty="0">
                <a:latin typeface="Roboto"/>
                <a:ea typeface="Roboto"/>
                <a:cs typeface="Roboto"/>
                <a:sym typeface="Roboto"/>
              </a:rPr>
              <a:t> indicates </a:t>
            </a:r>
            <a:r>
              <a:rPr lang="en" sz="1600" b="1" dirty="0">
                <a:latin typeface="Inconsolata"/>
                <a:ea typeface="Inconsolata"/>
                <a:cs typeface="Inconsolata"/>
                <a:sym typeface="Inconsolata"/>
              </a:rPr>
              <a:t>awk</a:t>
            </a:r>
            <a:r>
              <a:rPr lang="en" sz="1600" dirty="0">
                <a:latin typeface="Roboto"/>
                <a:ea typeface="Roboto"/>
                <a:cs typeface="Roboto"/>
                <a:sym typeface="Roboto"/>
              </a:rPr>
              <a:t> is printing the second field, after the fields have been separated by the comma.</a:t>
            </a:r>
            <a:endParaRPr sz="1600" dirty="0">
              <a:latin typeface="Roboto"/>
              <a:ea typeface="Roboto"/>
              <a:cs typeface="Roboto"/>
              <a:sym typeface="Roboto"/>
            </a:endParaRPr>
          </a:p>
          <a:p>
            <a:pPr marL="182880" lvl="0" indent="-193040" algn="l" rtl="0">
              <a:lnSpc>
                <a:spcPct val="100000"/>
              </a:lnSpc>
              <a:spcBef>
                <a:spcPts val="900"/>
              </a:spcBef>
              <a:spcAft>
                <a:spcPts val="0"/>
              </a:spcAft>
              <a:buSzPts val="1600"/>
              <a:buChar char="●"/>
            </a:pPr>
            <a:r>
              <a:rPr lang="en" sz="1600" dirty="0">
                <a:latin typeface="Roboto"/>
                <a:ea typeface="Roboto"/>
                <a:cs typeface="Roboto"/>
                <a:sym typeface="Roboto"/>
              </a:rPr>
              <a:t>The </a:t>
            </a:r>
            <a:r>
              <a:rPr lang="en" sz="1600" b="1" dirty="0">
                <a:latin typeface="Inconsolata"/>
                <a:ea typeface="Inconsolata"/>
                <a:cs typeface="Inconsolata"/>
                <a:sym typeface="Inconsolata"/>
              </a:rPr>
              <a:t>$</a:t>
            </a:r>
            <a:r>
              <a:rPr lang="en" sz="1600" dirty="0">
                <a:latin typeface="Roboto"/>
                <a:ea typeface="Roboto"/>
                <a:cs typeface="Roboto"/>
                <a:sym typeface="Roboto"/>
              </a:rPr>
              <a:t> must be included before the </a:t>
            </a:r>
            <a:r>
              <a:rPr lang="en" sz="1600" dirty="0">
                <a:solidFill>
                  <a:srgbClr val="24292E"/>
                </a:solidFill>
                <a:latin typeface="Roboto"/>
                <a:ea typeface="Roboto"/>
                <a:cs typeface="Roboto"/>
                <a:sym typeface="Roboto"/>
              </a:rPr>
              <a:t>number to indicate the field.</a:t>
            </a:r>
            <a:endParaRPr sz="1600" dirty="0">
              <a:solidFill>
                <a:srgbClr val="24292E"/>
              </a:solidFill>
              <a:latin typeface="Roboto"/>
              <a:ea typeface="Roboto"/>
              <a:cs typeface="Roboto"/>
              <a:sym typeface="Roboto"/>
            </a:endParaRPr>
          </a:p>
          <a:p>
            <a:pPr marL="182880" lvl="0" indent="-193040" algn="l" rtl="0">
              <a:lnSpc>
                <a:spcPct val="100000"/>
              </a:lnSpc>
              <a:spcBef>
                <a:spcPts val="900"/>
              </a:spcBef>
              <a:spcAft>
                <a:spcPts val="0"/>
              </a:spcAft>
              <a:buClr>
                <a:srgbClr val="24292E"/>
              </a:buClr>
              <a:buSzPts val="1600"/>
              <a:buFont typeface="Roboto"/>
              <a:buChar char="●"/>
            </a:pPr>
            <a:r>
              <a:rPr lang="en" sz="1600" dirty="0">
                <a:solidFill>
                  <a:srgbClr val="24292E"/>
                </a:solidFill>
                <a:latin typeface="Roboto"/>
                <a:ea typeface="Roboto"/>
                <a:cs typeface="Roboto"/>
                <a:sym typeface="Roboto"/>
              </a:rPr>
              <a:t>Multiple fields can be added, with a comma between each.</a:t>
            </a:r>
            <a:endParaRPr sz="1600" dirty="0">
              <a:solidFill>
                <a:srgbClr val="24292E"/>
              </a:solidFill>
              <a:latin typeface="Roboto"/>
              <a:ea typeface="Roboto"/>
              <a:cs typeface="Roboto"/>
              <a:sym typeface="Roboto"/>
            </a:endParaRPr>
          </a:p>
          <a:p>
            <a:pPr marL="182880" lvl="0" indent="-193040" algn="l" rtl="0">
              <a:lnSpc>
                <a:spcPct val="100000"/>
              </a:lnSpc>
              <a:spcBef>
                <a:spcPts val="900"/>
              </a:spcBef>
              <a:spcAft>
                <a:spcPts val="900"/>
              </a:spcAft>
              <a:buClr>
                <a:srgbClr val="24292E"/>
              </a:buClr>
              <a:buSzPts val="1600"/>
              <a:buFont typeface="Roboto"/>
              <a:buChar char="●"/>
            </a:pPr>
            <a:r>
              <a:rPr lang="en" sz="1600" dirty="0">
                <a:solidFill>
                  <a:srgbClr val="24292E"/>
                </a:solidFill>
                <a:latin typeface="Roboto"/>
                <a:ea typeface="Roboto"/>
                <a:cs typeface="Roboto"/>
                <a:sym typeface="Roboto"/>
              </a:rPr>
              <a:t>The format requires single quotes (`</a:t>
            </a:r>
            <a:r>
              <a:rPr lang="en" sz="1600" b="1" dirty="0">
                <a:solidFill>
                  <a:srgbClr val="24292E"/>
                </a:solidFill>
                <a:latin typeface="Inconsolata"/>
                <a:ea typeface="Inconsolata"/>
                <a:cs typeface="Inconsolata"/>
                <a:sym typeface="Inconsolata"/>
              </a:rPr>
              <a:t>''</a:t>
            </a:r>
            <a:r>
              <a:rPr lang="en" sz="1600" dirty="0">
                <a:solidFill>
                  <a:srgbClr val="24292E"/>
                </a:solidFill>
                <a:latin typeface="Roboto"/>
                <a:ea typeface="Roboto"/>
                <a:cs typeface="Roboto"/>
                <a:sym typeface="Roboto"/>
              </a:rPr>
              <a:t>`) and curly brackets (`</a:t>
            </a:r>
            <a:r>
              <a:rPr lang="en" sz="1600" b="1" dirty="0">
                <a:solidFill>
                  <a:srgbClr val="24292E"/>
                </a:solidFill>
                <a:latin typeface="Inconsolata"/>
                <a:ea typeface="Inconsolata"/>
                <a:cs typeface="Inconsolata"/>
                <a:sym typeface="Inconsolata"/>
              </a:rPr>
              <a:t>{}</a:t>
            </a:r>
            <a:r>
              <a:rPr lang="en" sz="1600" dirty="0">
                <a:solidFill>
                  <a:srgbClr val="24292E"/>
                </a:solidFill>
                <a:latin typeface="Roboto"/>
                <a:ea typeface="Roboto"/>
                <a:cs typeface="Roboto"/>
                <a:sym typeface="Roboto"/>
              </a:rPr>
              <a:t>`)around the print function.</a:t>
            </a:r>
            <a:endParaRPr sz="1600" dirty="0">
              <a:solidFill>
                <a:srgbClr val="24292E"/>
              </a:solidFill>
              <a:latin typeface="Roboto"/>
              <a:ea typeface="Roboto"/>
              <a:cs typeface="Roboto"/>
              <a:sym typeface="Roboto"/>
            </a:endParaRPr>
          </a:p>
        </p:txBody>
      </p:sp>
      <p:sp>
        <p:nvSpPr>
          <p:cNvPr id="4351" name="Google Shape;4351;p237"/>
          <p:cNvSpPr/>
          <p:nvPr/>
        </p:nvSpPr>
        <p:spPr>
          <a:xfrm>
            <a:off x="3267150" y="1619575"/>
            <a:ext cx="4653000" cy="6444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091"/>
        <p:cNvGrpSpPr/>
        <p:nvPr/>
      </p:nvGrpSpPr>
      <p:grpSpPr>
        <a:xfrm>
          <a:off x="0" y="0"/>
          <a:ext cx="0" cy="0"/>
          <a:chOff x="0" y="0"/>
          <a:chExt cx="0" cy="0"/>
        </a:xfrm>
      </p:grpSpPr>
      <p:sp>
        <p:nvSpPr>
          <p:cNvPr id="4092" name="Google Shape;4092;p2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4093" name="Google Shape;4093;p21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4094" name="Google Shape;4094;p211"/>
          <p:cNvSpPr txBox="1">
            <a:spLocks noGrp="1"/>
          </p:cNvSpPr>
          <p:nvPr>
            <p:ph type="title" idx="2"/>
          </p:nvPr>
        </p:nvSpPr>
        <p:spPr>
          <a:xfrm>
            <a:off x="285275" y="842475"/>
            <a:ext cx="7930200" cy="25428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600" b="1">
                <a:solidFill>
                  <a:schemeClr val="dk1"/>
                </a:solidFill>
              </a:rPr>
              <a:t>Activity: </a:t>
            </a:r>
            <a:r>
              <a:rPr lang="en" sz="2600">
                <a:solidFill>
                  <a:schemeClr val="dk1"/>
                </a:solidFill>
                <a:latin typeface="Roboto Light"/>
                <a:ea typeface="Roboto Light"/>
                <a:cs typeface="Roboto Light"/>
                <a:sym typeface="Roboto Light"/>
              </a:rPr>
              <a:t>Warm-Up</a:t>
            </a:r>
            <a:endParaRPr sz="2600">
              <a:latin typeface="Roboto Light"/>
              <a:ea typeface="Roboto Light"/>
              <a:cs typeface="Roboto Light"/>
              <a:sym typeface="Roboto Light"/>
            </a:endParaRPr>
          </a:p>
          <a:p>
            <a:pPr marL="0" lvl="0" indent="0" algn="l" rtl="0">
              <a:lnSpc>
                <a:spcPct val="114000"/>
              </a:lnSpc>
              <a:spcBef>
                <a:spcPts val="300"/>
              </a:spcBef>
              <a:spcAft>
                <a:spcPts val="0"/>
              </a:spcAft>
              <a:buNone/>
            </a:pPr>
            <a:r>
              <a:rPr lang="en" sz="1600">
                <a:solidFill>
                  <a:srgbClr val="24292E"/>
                </a:solidFill>
                <a:latin typeface="Roboto Light"/>
                <a:ea typeface="Roboto Light"/>
                <a:cs typeface="Roboto Light"/>
                <a:sym typeface="Roboto Light"/>
              </a:rPr>
              <a:t>You continue as a security analyst at Wonka Corp.</a:t>
            </a:r>
            <a:endParaRPr sz="1600">
              <a:solidFill>
                <a:srgbClr val="24292E"/>
              </a:solidFill>
              <a:latin typeface="Roboto Light"/>
              <a:ea typeface="Roboto Light"/>
              <a:cs typeface="Roboto Light"/>
              <a:sym typeface="Roboto Light"/>
            </a:endParaRPr>
          </a:p>
          <a:p>
            <a:pPr marL="0" lvl="0" indent="0" algn="l" rtl="0">
              <a:lnSpc>
                <a:spcPct val="114000"/>
              </a:lnSpc>
              <a:spcBef>
                <a:spcPts val="400"/>
              </a:spcBef>
              <a:spcAft>
                <a:spcPts val="0"/>
              </a:spcAft>
              <a:buNone/>
            </a:pPr>
            <a:r>
              <a:rPr lang="en" sz="1600">
                <a:solidFill>
                  <a:srgbClr val="24292E"/>
                </a:solidFill>
                <a:latin typeface="Roboto Light"/>
                <a:ea typeface="Roboto Light"/>
                <a:cs typeface="Roboto Light"/>
                <a:sym typeface="Roboto Light"/>
              </a:rPr>
              <a:t>Thanks to your great work, the authorities have been able to charge Slugworth. The prosecutor has subpoenaed you for a list of additional data to help build their case.</a:t>
            </a:r>
            <a:endParaRPr sz="1600">
              <a:solidFill>
                <a:srgbClr val="24292E"/>
              </a:solidFill>
              <a:latin typeface="Roboto Light"/>
              <a:ea typeface="Roboto Light"/>
              <a:cs typeface="Roboto Light"/>
              <a:sym typeface="Roboto Light"/>
            </a:endParaRPr>
          </a:p>
          <a:p>
            <a:pPr marL="0" lvl="0" indent="0" algn="l" rtl="0">
              <a:lnSpc>
                <a:spcPct val="114000"/>
              </a:lnSpc>
              <a:spcBef>
                <a:spcPts val="400"/>
              </a:spcBef>
              <a:spcAft>
                <a:spcPts val="400"/>
              </a:spcAft>
              <a:buNone/>
            </a:pPr>
            <a:r>
              <a:rPr lang="en" sz="1600">
                <a:solidFill>
                  <a:srgbClr val="24292E"/>
                </a:solidFill>
              </a:rPr>
              <a:t>You are tasked with gathering additional information as specified in the subpoena.</a:t>
            </a:r>
            <a:endParaRPr>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56"/>
        <p:cNvGrpSpPr/>
        <p:nvPr/>
      </p:nvGrpSpPr>
      <p:grpSpPr>
        <a:xfrm>
          <a:off x="0" y="0"/>
          <a:ext cx="0" cy="0"/>
          <a:chOff x="0" y="0"/>
          <a:chExt cx="0" cy="0"/>
        </a:xfrm>
      </p:grpSpPr>
      <p:pic>
        <p:nvPicPr>
          <p:cNvPr id="4357" name="Google Shape;4357;p238"/>
          <p:cNvPicPr preferRelativeResize="0"/>
          <p:nvPr/>
        </p:nvPicPr>
        <p:blipFill rotWithShape="1">
          <a:blip r:embed="rId3">
            <a:alphaModFix/>
          </a:blip>
          <a:srcRect l="-17022" t="-1367" r="2317" b="15346"/>
          <a:stretch/>
        </p:blipFill>
        <p:spPr>
          <a:xfrm>
            <a:off x="-4050" y="-50"/>
            <a:ext cx="9144000" cy="5143500"/>
          </a:xfrm>
          <a:prstGeom prst="rect">
            <a:avLst/>
          </a:prstGeom>
          <a:noFill/>
          <a:ln>
            <a:noFill/>
          </a:ln>
        </p:spPr>
      </p:pic>
      <p:sp>
        <p:nvSpPr>
          <p:cNvPr id="4358" name="Google Shape;4358;p2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awk</a:t>
            </a:r>
            <a:r>
              <a:rPr lang="en"/>
              <a:t> Walkthrough </a:t>
            </a:r>
            <a:endParaRPr/>
          </a:p>
        </p:txBody>
      </p:sp>
      <p:sp>
        <p:nvSpPr>
          <p:cNvPr id="4359" name="Google Shape;4359;p238"/>
          <p:cNvSpPr txBox="1">
            <a:spLocks noGrp="1"/>
          </p:cNvSpPr>
          <p:nvPr>
            <p:ph type="subTitle" idx="1"/>
          </p:nvPr>
        </p:nvSpPr>
        <p:spPr>
          <a:xfrm>
            <a:off x="0" y="675975"/>
            <a:ext cx="5168100" cy="1541400"/>
          </a:xfrm>
          <a:prstGeom prst="rect">
            <a:avLst/>
          </a:prstGeom>
          <a:noFill/>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t>In the next walkthrough, we will isolate the </a:t>
            </a:r>
            <a:r>
              <a:rPr lang="en" b="1"/>
              <a:t>state</a:t>
            </a:r>
            <a:r>
              <a:rPr lang="en"/>
              <a:t> field from the previous example, using </a:t>
            </a:r>
            <a:r>
              <a:rPr lang="en" b="1">
                <a:latin typeface="Inconsolata"/>
                <a:ea typeface="Inconsolata"/>
                <a:cs typeface="Inconsolata"/>
                <a:sym typeface="Inconsolata"/>
              </a:rPr>
              <a:t>awk</a:t>
            </a:r>
            <a:r>
              <a:rPr lang="en"/>
              <a:t>.</a:t>
            </a:r>
            <a:endParaRPr/>
          </a:p>
        </p:txBody>
      </p:sp>
      <p:sp>
        <p:nvSpPr>
          <p:cNvPr id="4360" name="Google Shape;4360;p2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(Source)</a:t>
            </a:r>
            <a:endParaRPr/>
          </a:p>
        </p:txBody>
      </p:sp>
      <p:cxnSp>
        <p:nvCxnSpPr>
          <p:cNvPr id="4361" name="Google Shape;4361;p238"/>
          <p:cNvCxnSpPr/>
          <p:nvPr/>
        </p:nvCxnSpPr>
        <p:spPr>
          <a:xfrm>
            <a:off x="274375" y="640080"/>
            <a:ext cx="8595600" cy="10200"/>
          </a:xfrm>
          <a:prstGeom prst="straightConnector1">
            <a:avLst/>
          </a:prstGeom>
          <a:noFill/>
          <a:ln w="9525" cap="flat" cmpd="sng">
            <a:solidFill>
              <a:srgbClr val="434343"/>
            </a:solidFill>
            <a:prstDash val="solid"/>
            <a:round/>
            <a:headEnd type="none" w="med" len="med"/>
            <a:tailEnd type="none" w="med" len="med"/>
          </a:ln>
        </p:spPr>
      </p:cxnSp>
      <p:sp>
        <p:nvSpPr>
          <p:cNvPr id="4362" name="Google Shape;4362;p2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30</a:t>
            </a:fld>
            <a:endParaRPr sz="6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66"/>
        <p:cNvGrpSpPr/>
        <p:nvPr/>
      </p:nvGrpSpPr>
      <p:grpSpPr>
        <a:xfrm>
          <a:off x="0" y="0"/>
          <a:ext cx="0" cy="0"/>
          <a:chOff x="0" y="0"/>
          <a:chExt cx="0" cy="0"/>
        </a:xfrm>
      </p:grpSpPr>
      <p:sp>
        <p:nvSpPr>
          <p:cNvPr id="4367" name="Google Shape;4367;p2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Scenario: </a:t>
            </a:r>
            <a:endParaRPr/>
          </a:p>
        </p:txBody>
      </p:sp>
      <p:sp>
        <p:nvSpPr>
          <p:cNvPr id="4368" name="Google Shape;4368;p2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b="1">
                <a:solidFill>
                  <a:srgbClr val="F3F3F3"/>
                </a:solidFill>
                <a:highlight>
                  <a:srgbClr val="434343"/>
                </a:highlight>
                <a:latin typeface="Inconsolata"/>
                <a:ea typeface="Inconsolata"/>
                <a:cs typeface="Inconsolata"/>
                <a:sym typeface="Inconsolata"/>
              </a:rPr>
              <a:t>awk</a:t>
            </a:r>
            <a:r>
              <a:rPr lang="en" sz="2400">
                <a:solidFill>
                  <a:schemeClr val="dk1"/>
                </a:solidFill>
                <a:latin typeface="Roboto Light"/>
                <a:ea typeface="Roboto Light"/>
                <a:cs typeface="Roboto Light"/>
                <a:sym typeface="Roboto Light"/>
              </a:rPr>
              <a:t> for a Security Incident</a:t>
            </a:r>
            <a:endParaRPr/>
          </a:p>
        </p:txBody>
      </p:sp>
      <p:sp>
        <p:nvSpPr>
          <p:cNvPr id="4369" name="Google Shape;4369;p2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370" name="Google Shape;4370;p239"/>
          <p:cNvSpPr txBox="1">
            <a:spLocks noGrp="1"/>
          </p:cNvSpPr>
          <p:nvPr>
            <p:ph type="body" idx="3"/>
          </p:nvPr>
        </p:nvSpPr>
        <p:spPr>
          <a:xfrm>
            <a:off x="175" y="1360350"/>
            <a:ext cx="9144000" cy="3546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latin typeface="Roboto Light"/>
                <a:ea typeface="Roboto Light"/>
                <a:cs typeface="Roboto Light"/>
                <a:sym typeface="Roboto Light"/>
              </a:rPr>
              <a:t>In this demo, we’ll act as </a:t>
            </a:r>
            <a:r>
              <a:rPr lang="en" sz="1800">
                <a:solidFill>
                  <a:schemeClr val="dk1"/>
                </a:solidFill>
                <a:latin typeface="Roboto Light"/>
                <a:ea typeface="Roboto Light"/>
                <a:cs typeface="Roboto Light"/>
                <a:sym typeface="Roboto Light"/>
              </a:rPr>
              <a:t>security analysts at ACME Corp, which just experienced an attack of a high volume of network requests. You received the logs of these network requests.</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sz="1800">
              <a:solidFill>
                <a:schemeClr val="dk1"/>
              </a:solidFill>
              <a:latin typeface="Roboto Light"/>
              <a:ea typeface="Roboto Light"/>
              <a:cs typeface="Roboto Light"/>
              <a:sym typeface="Roboto Light"/>
            </a:endParaRPr>
          </a:p>
          <a:p>
            <a:pPr marL="0" lvl="0" indent="0" algn="l" rtl="0">
              <a:lnSpc>
                <a:spcPct val="114000"/>
              </a:lnSpc>
              <a:spcBef>
                <a:spcPts val="800"/>
              </a:spcBef>
              <a:spcAft>
                <a:spcPts val="0"/>
              </a:spcAft>
              <a:buClr>
                <a:schemeClr val="dk1"/>
              </a:buClr>
              <a:buSzPts val="1100"/>
              <a:buFont typeface="Arial"/>
              <a:buNone/>
            </a:pPr>
            <a:r>
              <a:rPr lang="en" sz="1600">
                <a:solidFill>
                  <a:schemeClr val="dk1"/>
                </a:solidFill>
              </a:rPr>
              <a:t>You must isolate out the</a:t>
            </a:r>
            <a:r>
              <a:rPr lang="en" sz="1600">
                <a:solidFill>
                  <a:schemeClr val="dk1"/>
                </a:solidFill>
                <a:latin typeface="Roboto Light"/>
                <a:ea typeface="Roboto Light"/>
                <a:cs typeface="Roboto Light"/>
                <a:sym typeface="Roboto Light"/>
              </a:rPr>
              <a:t> </a:t>
            </a:r>
            <a:r>
              <a:rPr lang="en" sz="1600" b="1">
                <a:solidFill>
                  <a:schemeClr val="dk1"/>
                </a:solidFill>
              </a:rPr>
              <a:t>IP addresses</a:t>
            </a:r>
            <a:r>
              <a:rPr lang="en" sz="1600">
                <a:solidFill>
                  <a:schemeClr val="dk1"/>
                </a:solidFill>
                <a:latin typeface="Roboto Light"/>
                <a:ea typeface="Roboto Light"/>
                <a:cs typeface="Roboto Light"/>
                <a:sym typeface="Roboto Light"/>
              </a:rPr>
              <a:t> </a:t>
            </a:r>
            <a:r>
              <a:rPr lang="en" sz="1600">
                <a:solidFill>
                  <a:schemeClr val="dk1"/>
                </a:solidFill>
              </a:rPr>
              <a:t>and</a:t>
            </a:r>
            <a:r>
              <a:rPr lang="en" sz="1600">
                <a:solidFill>
                  <a:schemeClr val="dk1"/>
                </a:solidFill>
                <a:latin typeface="Roboto Light"/>
                <a:ea typeface="Roboto Light"/>
                <a:cs typeface="Roboto Light"/>
                <a:sym typeface="Roboto Light"/>
              </a:rPr>
              <a:t> </a:t>
            </a:r>
            <a:r>
              <a:rPr lang="en" sz="1600" b="1">
                <a:solidFill>
                  <a:schemeClr val="dk1"/>
                </a:solidFill>
              </a:rPr>
              <a:t>time</a:t>
            </a:r>
            <a:r>
              <a:rPr lang="en" sz="1600">
                <a:solidFill>
                  <a:schemeClr val="dk1"/>
                </a:solidFill>
                <a:latin typeface="Roboto Light"/>
                <a:ea typeface="Roboto Light"/>
                <a:cs typeface="Roboto Light"/>
                <a:sym typeface="Roboto Light"/>
              </a:rPr>
              <a:t> </a:t>
            </a:r>
            <a:r>
              <a:rPr lang="en" sz="1600">
                <a:solidFill>
                  <a:schemeClr val="dk1"/>
                </a:solidFill>
              </a:rPr>
              <a:t>from these logs to determine which IP address appears most frequently. This IP likely belongs to the attacker.</a:t>
            </a:r>
            <a:endParaRPr sz="1800">
              <a:solidFill>
                <a:schemeClr val="dk1"/>
              </a:solidFill>
              <a:latin typeface="Roboto Light"/>
              <a:ea typeface="Roboto Light"/>
              <a:cs typeface="Roboto Light"/>
              <a:sym typeface="Roboto Light"/>
            </a:endParaRPr>
          </a:p>
          <a:p>
            <a:pPr marL="0" lvl="0" indent="0" algn="l" rtl="0">
              <a:spcBef>
                <a:spcPts val="1200"/>
              </a:spcBef>
              <a:spcAft>
                <a:spcPts val="8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4"/>
        <p:cNvGrpSpPr/>
        <p:nvPr/>
      </p:nvGrpSpPr>
      <p:grpSpPr>
        <a:xfrm>
          <a:off x="0" y="0"/>
          <a:ext cx="0" cy="0"/>
          <a:chOff x="0" y="0"/>
          <a:chExt cx="0" cy="0"/>
        </a:xfrm>
      </p:grpSpPr>
      <p:sp>
        <p:nvSpPr>
          <p:cNvPr id="4375" name="Google Shape;4375;p2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pic>
        <p:nvPicPr>
          <p:cNvPr id="4376" name="Google Shape;4376;p240"/>
          <p:cNvPicPr preferRelativeResize="0"/>
          <p:nvPr/>
        </p:nvPicPr>
        <p:blipFill rotWithShape="1">
          <a:blip r:embed="rId3">
            <a:alphaModFix/>
          </a:blip>
          <a:srcRect t="59" b="59"/>
          <a:stretch/>
        </p:blipFill>
        <p:spPr>
          <a:xfrm>
            <a:off x="274320" y="274881"/>
            <a:ext cx="8595360" cy="4593743"/>
          </a:xfrm>
          <a:prstGeom prst="rect">
            <a:avLst/>
          </a:prstGeom>
          <a:noFill/>
          <a:ln>
            <a:noFill/>
          </a:ln>
        </p:spPr>
      </p:pic>
      <p:sp>
        <p:nvSpPr>
          <p:cNvPr id="4377" name="Google Shape;4377;p240"/>
          <p:cNvSpPr/>
          <p:nvPr/>
        </p:nvSpPr>
        <p:spPr>
          <a:xfrm>
            <a:off x="273900" y="3509300"/>
            <a:ext cx="8596200" cy="14136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40"/>
          <p:cNvSpPr txBox="1"/>
          <p:nvPr/>
        </p:nvSpPr>
        <p:spPr>
          <a:xfrm>
            <a:off x="242550" y="35905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pic>
        <p:nvPicPr>
          <p:cNvPr id="4379" name="Google Shape;4379;p240"/>
          <p:cNvPicPr preferRelativeResize="0"/>
          <p:nvPr/>
        </p:nvPicPr>
        <p:blipFill rotWithShape="1">
          <a:blip r:embed="rId4">
            <a:alphaModFix/>
          </a:blip>
          <a:srcRect/>
          <a:stretch/>
        </p:blipFill>
        <p:spPr>
          <a:xfrm>
            <a:off x="409974" y="-228600"/>
            <a:ext cx="7935700" cy="3778928"/>
          </a:xfrm>
          <a:prstGeom prst="rect">
            <a:avLst/>
          </a:prstGeom>
          <a:noFill/>
          <a:ln>
            <a:noFill/>
          </a:ln>
        </p:spPr>
      </p:pic>
      <p:sp>
        <p:nvSpPr>
          <p:cNvPr id="4380" name="Google Shape;4380;p240"/>
          <p:cNvSpPr txBox="1">
            <a:spLocks noGrp="1"/>
          </p:cNvSpPr>
          <p:nvPr>
            <p:ph type="title"/>
          </p:nvPr>
        </p:nvSpPr>
        <p:spPr>
          <a:xfrm>
            <a:off x="-101100" y="4082200"/>
            <a:ext cx="9251400" cy="916800"/>
          </a:xfrm>
          <a:prstGeom prst="rect">
            <a:avLst/>
          </a:prstGeom>
          <a:noFill/>
          <a:ln>
            <a:noFill/>
          </a:ln>
        </p:spPr>
        <p:txBody>
          <a:bodyPr spcFirstLastPara="1" wrap="square" lIns="457200" tIns="9125" rIns="914400" bIns="0" anchor="t" anchorCtr="0">
            <a:noAutofit/>
          </a:bodyPr>
          <a:lstStyle/>
          <a:p>
            <a:pPr marL="0" lvl="0" indent="0" algn="r" rtl="0">
              <a:spcBef>
                <a:spcPts val="0"/>
              </a:spcBef>
              <a:spcAft>
                <a:spcPts val="0"/>
              </a:spcAft>
              <a:buNone/>
            </a:pPr>
            <a:r>
              <a:rPr lang="en" sz="1800">
                <a:solidFill>
                  <a:srgbClr val="FFFFFF"/>
                </a:solidFill>
                <a:latin typeface="Roboto"/>
                <a:ea typeface="Roboto"/>
                <a:cs typeface="Roboto"/>
                <a:sym typeface="Roboto"/>
              </a:rPr>
              <a:t>Introduction to </a:t>
            </a:r>
            <a:r>
              <a:rPr lang="en" sz="1800" b="1">
                <a:solidFill>
                  <a:srgbClr val="FFFFFF"/>
                </a:solidFill>
                <a:latin typeface="Inconsolata"/>
                <a:ea typeface="Inconsolata"/>
                <a:cs typeface="Inconsolata"/>
                <a:sym typeface="Inconsolata"/>
              </a:rPr>
              <a:t>awk</a:t>
            </a:r>
            <a:endParaRPr sz="1800" b="1">
              <a:solidFill>
                <a:srgbClr val="FFFFFF"/>
              </a:solidFill>
              <a:latin typeface="Inconsolata"/>
              <a:ea typeface="Inconsolata"/>
              <a:cs typeface="Inconsolata"/>
              <a:sym typeface="Inconsolata"/>
            </a:endParaRPr>
          </a:p>
          <a:p>
            <a:pPr marL="0" lvl="0" indent="0" algn="r" rtl="0">
              <a:spcBef>
                <a:spcPts val="0"/>
              </a:spcBef>
              <a:spcAft>
                <a:spcPts val="0"/>
              </a:spcAft>
              <a:buClr>
                <a:schemeClr val="dk1"/>
              </a:buClr>
              <a:buSzPts val="1100"/>
              <a:buFont typeface="Arial"/>
              <a:buNone/>
            </a:pPr>
            <a:r>
              <a:rPr lang="en" sz="1800" b="1">
                <a:solidFill>
                  <a:srgbClr val="FFFFFF"/>
                </a:solidFill>
                <a:latin typeface="Inconsolata"/>
                <a:ea typeface="Inconsolata"/>
                <a:cs typeface="Inconsolata"/>
                <a:sym typeface="Inconsolata"/>
              </a:rPr>
              <a:t>awk</a:t>
            </a:r>
            <a:r>
              <a:rPr lang="en" sz="1800">
                <a:solidFill>
                  <a:srgbClr val="FFFFFF"/>
                </a:solidFill>
                <a:latin typeface="Roboto"/>
                <a:ea typeface="Roboto"/>
                <a:cs typeface="Roboto"/>
                <a:sym typeface="Roboto"/>
              </a:rPr>
              <a:t> for a Security Incident </a:t>
            </a:r>
            <a:endParaRPr sz="1800">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2EDFF"/>
        </a:solidFill>
        <a:effectLst/>
      </p:bgPr>
    </p:bg>
    <p:spTree>
      <p:nvGrpSpPr>
        <p:cNvPr id="1" name="Shape 4384"/>
        <p:cNvGrpSpPr/>
        <p:nvPr/>
      </p:nvGrpSpPr>
      <p:grpSpPr>
        <a:xfrm>
          <a:off x="0" y="0"/>
          <a:ext cx="0" cy="0"/>
          <a:chOff x="0" y="0"/>
          <a:chExt cx="0" cy="0"/>
        </a:xfrm>
      </p:grpSpPr>
      <p:sp>
        <p:nvSpPr>
          <p:cNvPr id="4385" name="Google Shape;4385;p2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solidFill>
                  <a:schemeClr val="dk1"/>
                </a:solidFill>
              </a:rPr>
              <a:t>The previous demo covered the following concepts: </a:t>
            </a:r>
            <a:endParaRPr/>
          </a:p>
        </p:txBody>
      </p:sp>
      <p:sp>
        <p:nvSpPr>
          <p:cNvPr id="4386" name="Google Shape;4386;p2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a:t>
            </a:r>
            <a:r>
              <a:rPr lang="en">
                <a:solidFill>
                  <a:schemeClr val="dk1"/>
                </a:solidFill>
                <a:latin typeface="Roboto Light"/>
                <a:ea typeface="Roboto Light"/>
                <a:cs typeface="Roboto Light"/>
                <a:sym typeface="Roboto Light"/>
              </a:rPr>
              <a:t>Introduction t</a:t>
            </a:r>
            <a:r>
              <a:rPr lang="en">
                <a:latin typeface="Roboto Light"/>
                <a:ea typeface="Roboto Light"/>
                <a:cs typeface="Roboto Light"/>
                <a:sym typeface="Roboto Light"/>
              </a:rPr>
              <a:t>o </a:t>
            </a:r>
            <a:r>
              <a:rPr lang="en" b="1">
                <a:latin typeface="Inconsolata"/>
                <a:ea typeface="Inconsolata"/>
                <a:cs typeface="Inconsolata"/>
                <a:sym typeface="Inconsolata"/>
              </a:rPr>
              <a:t>awk </a:t>
            </a:r>
            <a:r>
              <a:rPr lang="en">
                <a:latin typeface="Roboto Light"/>
                <a:ea typeface="Roboto Light"/>
                <a:cs typeface="Roboto Light"/>
                <a:sym typeface="Roboto Light"/>
              </a:rPr>
              <a:t>&amp; </a:t>
            </a:r>
            <a:r>
              <a:rPr lang="en" b="1">
                <a:latin typeface="Inconsolata"/>
                <a:ea typeface="Inconsolata"/>
                <a:cs typeface="Inconsolata"/>
                <a:sym typeface="Inconsolata"/>
              </a:rPr>
              <a:t>awk</a:t>
            </a:r>
            <a:r>
              <a:rPr lang="en">
                <a:latin typeface="Roboto Light"/>
                <a:ea typeface="Roboto Light"/>
                <a:cs typeface="Roboto Light"/>
                <a:sym typeface="Roboto Light"/>
              </a:rPr>
              <a:t> for</a:t>
            </a:r>
            <a:r>
              <a:rPr lang="en">
                <a:solidFill>
                  <a:schemeClr val="dk1"/>
                </a:solidFill>
                <a:latin typeface="Roboto Light"/>
                <a:ea typeface="Roboto Light"/>
                <a:cs typeface="Roboto Light"/>
                <a:sym typeface="Roboto Light"/>
              </a:rPr>
              <a:t> a Security Incident</a:t>
            </a:r>
            <a:endParaRPr/>
          </a:p>
        </p:txBody>
      </p:sp>
      <p:sp>
        <p:nvSpPr>
          <p:cNvPr id="4387" name="Google Shape;4387;p241"/>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SzPts val="1800"/>
              <a:buAutoNum type="arabicPeriod"/>
            </a:pPr>
            <a:r>
              <a:rPr lang="en" sz="1800" b="1">
                <a:latin typeface="Inconsolata"/>
                <a:ea typeface="Inconsolata"/>
                <a:cs typeface="Inconsolata"/>
                <a:sym typeface="Inconsolata"/>
              </a:rPr>
              <a:t>awk</a:t>
            </a:r>
            <a:r>
              <a:rPr lang="en" sz="1800"/>
              <a:t> is a text processing utility like </a:t>
            </a:r>
            <a:r>
              <a:rPr lang="en" sz="1800" b="1">
                <a:latin typeface="Inconsolata"/>
                <a:ea typeface="Inconsolata"/>
                <a:cs typeface="Inconsolata"/>
                <a:sym typeface="Inconsolata"/>
              </a:rPr>
              <a:t>sed</a:t>
            </a:r>
            <a:r>
              <a:rPr lang="en" sz="1800"/>
              <a:t>, but more robust. It can separate out fields with simple code.</a:t>
            </a:r>
            <a:endParaRPr sz="1800"/>
          </a:p>
          <a:p>
            <a:pPr marL="320040" lvl="0" indent="-205740" algn="l" rtl="0">
              <a:lnSpc>
                <a:spcPct val="115000"/>
              </a:lnSpc>
              <a:spcBef>
                <a:spcPts val="800"/>
              </a:spcBef>
              <a:spcAft>
                <a:spcPts val="0"/>
              </a:spcAft>
              <a:buSzPts val="1800"/>
              <a:buAutoNum type="arabicPeriod"/>
            </a:pPr>
            <a:r>
              <a:rPr lang="en" sz="1800">
                <a:solidFill>
                  <a:schemeClr val="dk1"/>
                </a:solidFill>
              </a:rPr>
              <a:t>Security professionals can use </a:t>
            </a:r>
            <a:r>
              <a:rPr lang="en" sz="1800" b="1">
                <a:latin typeface="Inconsolata"/>
                <a:ea typeface="Inconsolata"/>
                <a:cs typeface="Inconsolata"/>
                <a:sym typeface="Inconsolata"/>
              </a:rPr>
              <a:t>awk</a:t>
            </a:r>
            <a:r>
              <a:rPr lang="en" sz="1800"/>
              <a:t> to isolate specific data points, like IP addresses. This info can help determine what IPs should be blocked. </a:t>
            </a:r>
            <a:endParaRPr sz="1800"/>
          </a:p>
          <a:p>
            <a:pPr marL="320040" lvl="0" indent="-205740" algn="l" rtl="0">
              <a:lnSpc>
                <a:spcPct val="115000"/>
              </a:lnSpc>
              <a:spcBef>
                <a:spcPts val="800"/>
              </a:spcBef>
              <a:spcAft>
                <a:spcPts val="800"/>
              </a:spcAft>
              <a:buSzPts val="1800"/>
              <a:buAutoNum type="arabicPeriod"/>
            </a:pPr>
            <a:r>
              <a:rPr lang="en" sz="1800"/>
              <a:t>The basic syntax of field separation with </a:t>
            </a:r>
            <a:r>
              <a:rPr lang="en" sz="1800" b="1">
                <a:latin typeface="Inconsolata"/>
                <a:ea typeface="Inconsolata"/>
                <a:cs typeface="Inconsolata"/>
                <a:sym typeface="Inconsolata"/>
              </a:rPr>
              <a:t>awk</a:t>
            </a:r>
            <a:r>
              <a:rPr lang="en" sz="1800"/>
              <a:t> is:</a:t>
            </a:r>
            <a:br>
              <a:rPr lang="en" sz="1800"/>
            </a:br>
            <a:r>
              <a:rPr lang="en" sz="1800" b="1">
                <a:latin typeface="Inconsolata"/>
                <a:ea typeface="Inconsolata"/>
                <a:cs typeface="Inconsolata"/>
                <a:sym typeface="Inconsolata"/>
              </a:rPr>
              <a:t>awk -F(delimiter) '{print $(field_number)}'</a:t>
            </a:r>
            <a:endParaRPr sz="1800" b="1">
              <a:latin typeface="Inconsolata"/>
              <a:ea typeface="Inconsolata"/>
              <a:cs typeface="Inconsolata"/>
              <a:sym typeface="Inconsolata"/>
            </a:endParaRPr>
          </a:p>
        </p:txBody>
      </p:sp>
      <p:sp>
        <p:nvSpPr>
          <p:cNvPr id="4388" name="Google Shape;4388;p2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92"/>
        <p:cNvGrpSpPr/>
        <p:nvPr/>
      </p:nvGrpSpPr>
      <p:grpSpPr>
        <a:xfrm>
          <a:off x="0" y="0"/>
          <a:ext cx="0" cy="0"/>
          <a:chOff x="0" y="0"/>
          <a:chExt cx="0" cy="0"/>
        </a:xfrm>
      </p:grpSpPr>
      <p:sp>
        <p:nvSpPr>
          <p:cNvPr id="4393" name="Google Shape;4393;p24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394" name="Google Shape;4394;p242"/>
          <p:cNvSpPr txBox="1">
            <a:spLocks noGrp="1"/>
          </p:cNvSpPr>
          <p:nvPr>
            <p:ph type="title" idx="2"/>
          </p:nvPr>
        </p:nvSpPr>
        <p:spPr>
          <a:xfrm>
            <a:off x="273900" y="842475"/>
            <a:ext cx="8595300" cy="29646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Activity:</a:t>
            </a:r>
            <a:r>
              <a:rPr lang="en" sz="3000">
                <a:solidFill>
                  <a:schemeClr val="dk1"/>
                </a:solidFill>
                <a:latin typeface="Roboto Light"/>
                <a:ea typeface="Roboto Light"/>
                <a:cs typeface="Roboto Light"/>
                <a:sym typeface="Roboto Light"/>
              </a:rPr>
              <a:t> Using </a:t>
            </a:r>
            <a:r>
              <a:rPr lang="en" sz="3000" b="1">
                <a:latin typeface="Inconsolata"/>
                <a:ea typeface="Inconsolata"/>
                <a:cs typeface="Inconsolata"/>
                <a:sym typeface="Inconsolata"/>
              </a:rPr>
              <a:t>awk</a:t>
            </a:r>
            <a:endParaRPr sz="3000">
              <a:latin typeface="Arial"/>
              <a:ea typeface="Arial"/>
              <a:cs typeface="Arial"/>
              <a:sym typeface="Arial"/>
            </a:endParaRPr>
          </a:p>
          <a:p>
            <a:pPr marL="0" lvl="0" indent="0" algn="l" rtl="0">
              <a:lnSpc>
                <a:spcPct val="114000"/>
              </a:lnSpc>
              <a:spcBef>
                <a:spcPts val="600"/>
              </a:spcBef>
              <a:spcAft>
                <a:spcPts val="0"/>
              </a:spcAft>
              <a:buNone/>
            </a:pPr>
            <a:r>
              <a:rPr lang="en" sz="1600">
                <a:solidFill>
                  <a:srgbClr val="24292E"/>
                </a:solidFill>
                <a:latin typeface="Roboto Light"/>
                <a:ea typeface="Roboto Light"/>
                <a:cs typeface="Roboto Light"/>
                <a:sym typeface="Roboto Light"/>
              </a:rPr>
              <a:t>You continue in the role of security analyst at Wonka Corp. Your manager needs your help finding information on the cybercriminal attempting to log in to administrative websites owned by Wonka.</a:t>
            </a:r>
            <a:endParaRPr sz="1600">
              <a:solidFill>
                <a:srgbClr val="24292E"/>
              </a:solidFill>
              <a:latin typeface="Roboto Light"/>
              <a:ea typeface="Roboto Light"/>
              <a:cs typeface="Roboto Light"/>
              <a:sym typeface="Roboto Light"/>
            </a:endParaRPr>
          </a:p>
          <a:p>
            <a:pPr marL="0" lvl="0" indent="0" algn="l" rtl="0">
              <a:lnSpc>
                <a:spcPct val="114000"/>
              </a:lnSpc>
              <a:spcBef>
                <a:spcPts val="600"/>
              </a:spcBef>
              <a:spcAft>
                <a:spcPts val="0"/>
              </a:spcAft>
              <a:buNone/>
            </a:pPr>
            <a:r>
              <a:rPr lang="en" sz="1600">
                <a:solidFill>
                  <a:schemeClr val="dk1"/>
                </a:solidFill>
              </a:rPr>
              <a:t>You</a:t>
            </a:r>
            <a:r>
              <a:rPr lang="en" sz="1600">
                <a:solidFill>
                  <a:srgbClr val="24292E"/>
                </a:solidFill>
              </a:rPr>
              <a:t> must isolate several fields from the log file to help determine the primary username attempting to log in.</a:t>
            </a:r>
            <a:endParaRPr sz="1200">
              <a:solidFill>
                <a:srgbClr val="24292E"/>
              </a:solidFill>
            </a:endParaRPr>
          </a:p>
          <a:p>
            <a:pPr marL="0" lvl="0" indent="0" algn="l" rtl="0">
              <a:lnSpc>
                <a:spcPct val="115000"/>
              </a:lnSpc>
              <a:spcBef>
                <a:spcPts val="600"/>
              </a:spcBef>
              <a:spcAft>
                <a:spcPts val="0"/>
              </a:spcAft>
              <a:buNone/>
            </a:pPr>
            <a:endParaRPr sz="1200">
              <a:solidFill>
                <a:srgbClr val="24292E"/>
              </a:solidFill>
            </a:endParaRPr>
          </a:p>
          <a:p>
            <a:pPr marL="457200" lvl="0" indent="0" algn="l" rtl="0">
              <a:lnSpc>
                <a:spcPct val="110000"/>
              </a:lnSpc>
              <a:spcBef>
                <a:spcPts val="1200"/>
              </a:spcBef>
              <a:spcAft>
                <a:spcPts val="600"/>
              </a:spcAft>
              <a:buNone/>
            </a:pPr>
            <a:endParaRPr sz="1200">
              <a:solidFill>
                <a:srgbClr val="24292E"/>
              </a:solidFill>
              <a:latin typeface="Arial"/>
              <a:ea typeface="Arial"/>
              <a:cs typeface="Arial"/>
              <a:sym typeface="Arial"/>
            </a:endParaRPr>
          </a:p>
        </p:txBody>
      </p:sp>
      <p:sp>
        <p:nvSpPr>
          <p:cNvPr id="4395" name="Google Shape;4395;p2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99"/>
        <p:cNvGrpSpPr/>
        <p:nvPr/>
      </p:nvGrpSpPr>
      <p:grpSpPr>
        <a:xfrm>
          <a:off x="0" y="0"/>
          <a:ext cx="0" cy="0"/>
          <a:chOff x="0" y="0"/>
          <a:chExt cx="0" cy="0"/>
        </a:xfrm>
      </p:grpSpPr>
      <p:pic>
        <p:nvPicPr>
          <p:cNvPr id="4400" name="Google Shape;4400;p243"/>
          <p:cNvPicPr preferRelativeResize="0"/>
          <p:nvPr/>
        </p:nvPicPr>
        <p:blipFill rotWithShape="1">
          <a:blip r:embed="rId3">
            <a:alphaModFix/>
          </a:blip>
          <a:srcRect/>
          <a:stretch/>
        </p:blipFill>
        <p:spPr>
          <a:xfrm>
            <a:off x="0" y="0"/>
            <a:ext cx="9143971" cy="5143500"/>
          </a:xfrm>
          <a:prstGeom prst="rect">
            <a:avLst/>
          </a:prstGeom>
          <a:noFill/>
          <a:ln>
            <a:noFill/>
          </a:ln>
        </p:spPr>
      </p:pic>
      <p:sp>
        <p:nvSpPr>
          <p:cNvPr id="4401" name="Google Shape;4401;p2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05"/>
        <p:cNvGrpSpPr/>
        <p:nvPr/>
      </p:nvGrpSpPr>
      <p:grpSpPr>
        <a:xfrm>
          <a:off x="0" y="0"/>
          <a:ext cx="0" cy="0"/>
          <a:chOff x="0" y="0"/>
          <a:chExt cx="0" cy="0"/>
        </a:xfrm>
      </p:grpSpPr>
      <p:sp>
        <p:nvSpPr>
          <p:cNvPr id="4406" name="Google Shape;4406;p24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 to Shell Scripting </a:t>
            </a:r>
            <a:endParaRPr/>
          </a:p>
        </p:txBody>
      </p:sp>
      <p:sp>
        <p:nvSpPr>
          <p:cNvPr id="4407" name="Google Shape;4407;p2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pic>
        <p:nvPicPr>
          <p:cNvPr id="4412" name="Google Shape;4412;p245"/>
          <p:cNvPicPr preferRelativeResize="0"/>
          <p:nvPr/>
        </p:nvPicPr>
        <p:blipFill>
          <a:blip r:embed="rId3">
            <a:alphaModFix/>
          </a:blip>
          <a:stretch>
            <a:fillRect/>
          </a:stretch>
        </p:blipFill>
        <p:spPr>
          <a:xfrm>
            <a:off x="-78759" y="0"/>
            <a:ext cx="9144000" cy="5143508"/>
          </a:xfrm>
          <a:prstGeom prst="rect">
            <a:avLst/>
          </a:prstGeom>
          <a:noFill/>
          <a:ln>
            <a:noFill/>
          </a:ln>
        </p:spPr>
      </p:pic>
      <p:sp>
        <p:nvSpPr>
          <p:cNvPr id="4413" name="Google Shape;4413;p2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
        <p:nvSpPr>
          <p:cNvPr id="4414" name="Google Shape;4414;p245"/>
          <p:cNvSpPr/>
          <p:nvPr/>
        </p:nvSpPr>
        <p:spPr>
          <a:xfrm>
            <a:off x="392000" y="596925"/>
            <a:ext cx="4036500" cy="4036500"/>
          </a:xfrm>
          <a:prstGeom prst="ellipse">
            <a:avLst/>
          </a:prstGeom>
          <a:solidFill>
            <a:srgbClr val="3C78D8">
              <a:alpha val="83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45"/>
          <p:cNvSpPr txBox="1">
            <a:spLocks noGrp="1"/>
          </p:cNvSpPr>
          <p:nvPr>
            <p:ph type="subTitle" idx="1"/>
          </p:nvPr>
        </p:nvSpPr>
        <p:spPr>
          <a:xfrm>
            <a:off x="392000" y="1141200"/>
            <a:ext cx="4087500" cy="2852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Roboto Medium"/>
                <a:ea typeface="Roboto Medium"/>
                <a:cs typeface="Roboto Medium"/>
                <a:sym typeface="Roboto Medium"/>
              </a:rPr>
              <a:t>Intro to </a:t>
            </a:r>
            <a:br>
              <a:rPr lang="en" sz="2400">
                <a:solidFill>
                  <a:srgbClr val="FFFFFF"/>
                </a:solidFill>
                <a:latin typeface="Roboto Medium"/>
                <a:ea typeface="Roboto Medium"/>
                <a:cs typeface="Roboto Medium"/>
                <a:sym typeface="Roboto Medium"/>
              </a:rPr>
            </a:br>
            <a:r>
              <a:rPr lang="en" sz="2400">
                <a:solidFill>
                  <a:srgbClr val="FFFFFF"/>
                </a:solidFill>
                <a:latin typeface="Roboto Medium"/>
                <a:ea typeface="Roboto Medium"/>
                <a:cs typeface="Roboto Medium"/>
                <a:sym typeface="Roboto Medium"/>
              </a:rPr>
              <a:t>Shell Scripting </a:t>
            </a:r>
            <a:endParaRPr sz="2400">
              <a:solidFill>
                <a:srgbClr val="FFFFFF"/>
              </a:solidFill>
              <a:latin typeface="Roboto Medium"/>
              <a:ea typeface="Roboto Medium"/>
              <a:cs typeface="Roboto Medium"/>
              <a:sym typeface="Roboto Medium"/>
            </a:endParaRPr>
          </a:p>
          <a:p>
            <a:pPr marL="0" lvl="0" indent="0" algn="ctr" rtl="0">
              <a:spcBef>
                <a:spcPts val="0"/>
              </a:spcBef>
              <a:spcAft>
                <a:spcPts val="0"/>
              </a:spcAft>
              <a:buNone/>
            </a:pPr>
            <a:endParaRPr>
              <a:solidFill>
                <a:srgbClr val="FFFFFF"/>
              </a:solidFill>
            </a:endParaRPr>
          </a:p>
          <a:p>
            <a:pPr marL="0" lvl="0" indent="0" algn="ctr" rtl="0">
              <a:spcBef>
                <a:spcPts val="1200"/>
              </a:spcBef>
              <a:spcAft>
                <a:spcPts val="1200"/>
              </a:spcAft>
              <a:buNone/>
            </a:pPr>
            <a:r>
              <a:rPr lang="en">
                <a:solidFill>
                  <a:srgbClr val="FFFFFF"/>
                </a:solidFill>
              </a:rPr>
              <a:t>IT and security </a:t>
            </a:r>
            <a:br>
              <a:rPr lang="en">
                <a:solidFill>
                  <a:srgbClr val="FFFFFF"/>
                </a:solidFill>
              </a:rPr>
            </a:br>
            <a:r>
              <a:rPr lang="en">
                <a:solidFill>
                  <a:srgbClr val="FFFFFF"/>
                </a:solidFill>
              </a:rPr>
              <a:t>professionals often have to</a:t>
            </a:r>
            <a:br>
              <a:rPr lang="en">
                <a:solidFill>
                  <a:srgbClr val="FFFFFF"/>
                </a:solidFill>
              </a:rPr>
            </a:br>
            <a:r>
              <a:rPr lang="en">
                <a:solidFill>
                  <a:srgbClr val="FFFFFF"/>
                </a:solidFill>
              </a:rPr>
              <a:t>complete security tasks</a:t>
            </a:r>
            <a:br>
              <a:rPr lang="en">
                <a:solidFill>
                  <a:srgbClr val="FFFFFF"/>
                </a:solidFill>
              </a:rPr>
            </a:br>
            <a:r>
              <a:rPr lang="en">
                <a:solidFill>
                  <a:srgbClr val="FFFFFF"/>
                </a:solidFill>
              </a:rPr>
              <a:t>involving multiple</a:t>
            </a:r>
            <a:br>
              <a:rPr lang="en">
                <a:solidFill>
                  <a:srgbClr val="FFFFFF"/>
                </a:solidFill>
              </a:rPr>
            </a:br>
            <a:r>
              <a:rPr lang="en">
                <a:solidFill>
                  <a:srgbClr val="FFFFFF"/>
                </a:solidFill>
              </a:rPr>
              <a:t>subsequent commands.</a:t>
            </a:r>
            <a:endParaRPr>
              <a:solidFill>
                <a:srgbClr val="FFFFFF"/>
              </a:solidFill>
            </a:endParaRPr>
          </a:p>
        </p:txBody>
      </p:sp>
      <p:cxnSp>
        <p:nvCxnSpPr>
          <p:cNvPr id="4416" name="Google Shape;4416;p245"/>
          <p:cNvCxnSpPr/>
          <p:nvPr/>
        </p:nvCxnSpPr>
        <p:spPr>
          <a:xfrm>
            <a:off x="1903550" y="2060900"/>
            <a:ext cx="10134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C78D8">
            <a:alpha val="19550"/>
          </a:srgbClr>
        </a:solidFill>
        <a:effectLst/>
      </p:bgPr>
    </p:bg>
    <p:spTree>
      <p:nvGrpSpPr>
        <p:cNvPr id="1" name="Shape 4420"/>
        <p:cNvGrpSpPr/>
        <p:nvPr/>
      </p:nvGrpSpPr>
      <p:grpSpPr>
        <a:xfrm>
          <a:off x="0" y="0"/>
          <a:ext cx="0" cy="0"/>
          <a:chOff x="0" y="0"/>
          <a:chExt cx="0" cy="0"/>
        </a:xfrm>
      </p:grpSpPr>
      <p:sp>
        <p:nvSpPr>
          <p:cNvPr id="4421" name="Google Shape;4421;p2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 to Shell Scripting </a:t>
            </a:r>
            <a:endParaRPr/>
          </a:p>
        </p:txBody>
      </p:sp>
      <p:sp>
        <p:nvSpPr>
          <p:cNvPr id="4422" name="Google Shape;4422;p2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For example, an IT professional could be tasked with cleaning up space in a directory. They would need to run the following three commands, in order:</a:t>
            </a:r>
            <a:endParaRPr/>
          </a:p>
          <a:p>
            <a:pPr marL="0" lvl="0" indent="0" algn="l" rtl="0">
              <a:spcBef>
                <a:spcPts val="0"/>
              </a:spcBef>
              <a:spcAft>
                <a:spcPts val="0"/>
              </a:spcAft>
              <a:buNone/>
            </a:pPr>
            <a:endParaRPr/>
          </a:p>
        </p:txBody>
      </p:sp>
      <p:sp>
        <p:nvSpPr>
          <p:cNvPr id="4423" name="Google Shape;4423;p246"/>
          <p:cNvSpPr/>
          <p:nvPr/>
        </p:nvSpPr>
        <p:spPr>
          <a:xfrm>
            <a:off x="1294725" y="1653513"/>
            <a:ext cx="7433400" cy="539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246"/>
          <p:cNvGrpSpPr/>
          <p:nvPr/>
        </p:nvGrpSpPr>
        <p:grpSpPr>
          <a:xfrm>
            <a:off x="517267" y="1653487"/>
            <a:ext cx="674573" cy="539475"/>
            <a:chOff x="457200" y="1378813"/>
            <a:chExt cx="776889" cy="621300"/>
          </a:xfrm>
        </p:grpSpPr>
        <p:sp>
          <p:nvSpPr>
            <p:cNvPr id="4425" name="Google Shape;4425;p246"/>
            <p:cNvSpPr/>
            <p:nvPr/>
          </p:nvSpPr>
          <p:spPr>
            <a:xfrm>
              <a:off x="457200" y="1378813"/>
              <a:ext cx="6954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Thin"/>
                  <a:ea typeface="Roboto Thin"/>
                  <a:cs typeface="Roboto Thin"/>
                  <a:sym typeface="Roboto Thin"/>
                </a:rPr>
                <a:t>01</a:t>
              </a:r>
              <a:endParaRPr sz="2400">
                <a:solidFill>
                  <a:srgbClr val="FFFFFF"/>
                </a:solidFill>
                <a:latin typeface="Roboto Thin"/>
                <a:ea typeface="Roboto Thin"/>
                <a:cs typeface="Roboto Thin"/>
                <a:sym typeface="Roboto Thin"/>
              </a:endParaRPr>
            </a:p>
          </p:txBody>
        </p:sp>
        <p:sp>
          <p:nvSpPr>
            <p:cNvPr id="4426" name="Google Shape;4426;p246"/>
            <p:cNvSpPr/>
            <p:nvPr/>
          </p:nvSpPr>
          <p:spPr>
            <a:xfrm rot="5400000">
              <a:off x="969614" y="1607625"/>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246"/>
          <p:cNvGrpSpPr/>
          <p:nvPr/>
        </p:nvGrpSpPr>
        <p:grpSpPr>
          <a:xfrm>
            <a:off x="517267" y="2391482"/>
            <a:ext cx="674573" cy="539475"/>
            <a:chOff x="457200" y="1378813"/>
            <a:chExt cx="776889" cy="621300"/>
          </a:xfrm>
        </p:grpSpPr>
        <p:sp>
          <p:nvSpPr>
            <p:cNvPr id="4428" name="Google Shape;4428;p246"/>
            <p:cNvSpPr/>
            <p:nvPr/>
          </p:nvSpPr>
          <p:spPr>
            <a:xfrm>
              <a:off x="457200" y="1378813"/>
              <a:ext cx="6954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Thin"/>
                  <a:ea typeface="Roboto Thin"/>
                  <a:cs typeface="Roboto Thin"/>
                  <a:sym typeface="Roboto Thin"/>
                </a:rPr>
                <a:t>02</a:t>
              </a:r>
              <a:endParaRPr sz="2400">
                <a:solidFill>
                  <a:srgbClr val="FFFFFF"/>
                </a:solidFill>
                <a:latin typeface="Roboto Thin"/>
                <a:ea typeface="Roboto Thin"/>
                <a:cs typeface="Roboto Thin"/>
                <a:sym typeface="Roboto Thin"/>
              </a:endParaRPr>
            </a:p>
          </p:txBody>
        </p:sp>
        <p:sp>
          <p:nvSpPr>
            <p:cNvPr id="4429" name="Google Shape;4429;p246"/>
            <p:cNvSpPr/>
            <p:nvPr/>
          </p:nvSpPr>
          <p:spPr>
            <a:xfrm rot="5400000">
              <a:off x="969614" y="1607625"/>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246"/>
          <p:cNvGrpSpPr/>
          <p:nvPr/>
        </p:nvGrpSpPr>
        <p:grpSpPr>
          <a:xfrm>
            <a:off x="517267" y="3125319"/>
            <a:ext cx="674573" cy="539475"/>
            <a:chOff x="457200" y="1378813"/>
            <a:chExt cx="776889" cy="621300"/>
          </a:xfrm>
        </p:grpSpPr>
        <p:sp>
          <p:nvSpPr>
            <p:cNvPr id="4431" name="Google Shape;4431;p246"/>
            <p:cNvSpPr/>
            <p:nvPr/>
          </p:nvSpPr>
          <p:spPr>
            <a:xfrm>
              <a:off x="457200" y="1378813"/>
              <a:ext cx="6954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Thin"/>
                  <a:ea typeface="Roboto Thin"/>
                  <a:cs typeface="Roboto Thin"/>
                  <a:sym typeface="Roboto Thin"/>
                </a:rPr>
                <a:t>03</a:t>
              </a:r>
              <a:endParaRPr sz="2400">
                <a:solidFill>
                  <a:srgbClr val="FFFFFF"/>
                </a:solidFill>
                <a:latin typeface="Roboto Thin"/>
                <a:ea typeface="Roboto Thin"/>
                <a:cs typeface="Roboto Thin"/>
                <a:sym typeface="Roboto Thin"/>
              </a:endParaRPr>
            </a:p>
          </p:txBody>
        </p:sp>
        <p:sp>
          <p:nvSpPr>
            <p:cNvPr id="4432" name="Google Shape;4432;p246"/>
            <p:cNvSpPr/>
            <p:nvPr/>
          </p:nvSpPr>
          <p:spPr>
            <a:xfrm rot="5400000">
              <a:off x="969614" y="1607625"/>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3" name="Google Shape;4433;p246"/>
          <p:cNvSpPr txBox="1">
            <a:spLocks noGrp="1"/>
          </p:cNvSpPr>
          <p:nvPr>
            <p:ph type="subTitle" idx="1"/>
          </p:nvPr>
        </p:nvSpPr>
        <p:spPr>
          <a:xfrm>
            <a:off x="1066125" y="1670163"/>
            <a:ext cx="6083100" cy="527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b="1">
                <a:latin typeface="Inconsolata"/>
                <a:ea typeface="Inconsolata"/>
                <a:cs typeface="Inconsolata"/>
                <a:sym typeface="Inconsolata"/>
              </a:rPr>
              <a:t>cd</a:t>
            </a:r>
            <a:r>
              <a:rPr lang="en" sz="1600">
                <a:latin typeface="Roboto"/>
                <a:ea typeface="Roboto"/>
                <a:cs typeface="Roboto"/>
                <a:sym typeface="Roboto"/>
              </a:rPr>
              <a:t> to navigate to the directory that contains log files.</a:t>
            </a:r>
            <a:endParaRPr sz="1600">
              <a:latin typeface="Roboto"/>
              <a:ea typeface="Roboto"/>
              <a:cs typeface="Roboto"/>
              <a:sym typeface="Roboto"/>
            </a:endParaRPr>
          </a:p>
        </p:txBody>
      </p:sp>
      <p:sp>
        <p:nvSpPr>
          <p:cNvPr id="4434" name="Google Shape;4434;p246"/>
          <p:cNvSpPr/>
          <p:nvPr/>
        </p:nvSpPr>
        <p:spPr>
          <a:xfrm>
            <a:off x="1294725" y="2393591"/>
            <a:ext cx="7433400" cy="539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46"/>
          <p:cNvSpPr/>
          <p:nvPr/>
        </p:nvSpPr>
        <p:spPr>
          <a:xfrm>
            <a:off x="1294725" y="3125337"/>
            <a:ext cx="7433400" cy="539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46"/>
          <p:cNvSpPr txBox="1">
            <a:spLocks noGrp="1"/>
          </p:cNvSpPr>
          <p:nvPr>
            <p:ph type="subTitle" idx="2"/>
          </p:nvPr>
        </p:nvSpPr>
        <p:spPr>
          <a:xfrm>
            <a:off x="1066125" y="2395678"/>
            <a:ext cx="6083100" cy="527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b="1">
                <a:latin typeface="Inconsolata"/>
                <a:ea typeface="Inconsolata"/>
                <a:cs typeface="Inconsolata"/>
                <a:sym typeface="Inconsolata"/>
              </a:rPr>
              <a:t>zip</a:t>
            </a:r>
            <a:r>
              <a:rPr lang="en" sz="1600">
                <a:latin typeface="Roboto"/>
                <a:ea typeface="Roboto"/>
                <a:cs typeface="Roboto"/>
                <a:sym typeface="Roboto"/>
              </a:rPr>
              <a:t> to compress the files.</a:t>
            </a:r>
            <a:endParaRPr sz="1600">
              <a:latin typeface="Roboto"/>
              <a:ea typeface="Roboto"/>
              <a:cs typeface="Roboto"/>
              <a:sym typeface="Roboto"/>
            </a:endParaRPr>
          </a:p>
        </p:txBody>
      </p:sp>
      <p:sp>
        <p:nvSpPr>
          <p:cNvPr id="4437" name="Google Shape;4437;p246"/>
          <p:cNvSpPr txBox="1">
            <a:spLocks noGrp="1"/>
          </p:cNvSpPr>
          <p:nvPr>
            <p:ph type="subTitle" idx="3"/>
          </p:nvPr>
        </p:nvSpPr>
        <p:spPr>
          <a:xfrm>
            <a:off x="1074286" y="3127435"/>
            <a:ext cx="6083100" cy="527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b="1">
                <a:latin typeface="Inconsolata"/>
                <a:ea typeface="Inconsolata"/>
                <a:cs typeface="Inconsolata"/>
                <a:sym typeface="Inconsolata"/>
              </a:rPr>
              <a:t>mv</a:t>
            </a:r>
            <a:r>
              <a:rPr lang="en" sz="1600">
                <a:latin typeface="Roboto"/>
                <a:ea typeface="Roboto"/>
                <a:cs typeface="Roboto"/>
                <a:sym typeface="Roboto"/>
              </a:rPr>
              <a:t> to move the new zip file into archive folder.</a:t>
            </a:r>
            <a:endParaRPr sz="1600">
              <a:latin typeface="Roboto"/>
              <a:ea typeface="Roboto"/>
              <a:cs typeface="Roboto"/>
              <a:sym typeface="Roboto"/>
            </a:endParaRPr>
          </a:p>
        </p:txBody>
      </p:sp>
      <p:sp>
        <p:nvSpPr>
          <p:cNvPr id="4438" name="Google Shape;4438;p246"/>
          <p:cNvSpPr txBox="1">
            <a:spLocks noGrp="1"/>
          </p:cNvSpPr>
          <p:nvPr>
            <p:ph type="body" idx="3"/>
          </p:nvPr>
        </p:nvSpPr>
        <p:spPr>
          <a:xfrm>
            <a:off x="294900" y="4123463"/>
            <a:ext cx="8554200" cy="364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b="1">
                <a:solidFill>
                  <a:srgbClr val="24292E"/>
                </a:solidFill>
              </a:rPr>
              <a:t>If we script these commands together, they will run, in order, with a single command.</a:t>
            </a:r>
            <a:endParaRPr b="1"/>
          </a:p>
        </p:txBody>
      </p:sp>
      <p:sp>
        <p:nvSpPr>
          <p:cNvPr id="4439" name="Google Shape;4439;p2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C78D8">
            <a:alpha val="19550"/>
          </a:srgbClr>
        </a:solidFill>
        <a:effectLst/>
      </p:bgPr>
    </p:bg>
    <p:spTree>
      <p:nvGrpSpPr>
        <p:cNvPr id="1" name="Shape 4443"/>
        <p:cNvGrpSpPr/>
        <p:nvPr/>
      </p:nvGrpSpPr>
      <p:grpSpPr>
        <a:xfrm>
          <a:off x="0" y="0"/>
          <a:ext cx="0" cy="0"/>
          <a:chOff x="0" y="0"/>
          <a:chExt cx="0" cy="0"/>
        </a:xfrm>
      </p:grpSpPr>
      <p:sp>
        <p:nvSpPr>
          <p:cNvPr id="4444" name="Google Shape;4444;p2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Benefits of Scripting </a:t>
            </a:r>
            <a:endParaRPr/>
          </a:p>
        </p:txBody>
      </p:sp>
      <p:sp>
        <p:nvSpPr>
          <p:cNvPr id="4445" name="Google Shape;4445;p24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Scripting provides the following benefits to IT and security professionals: </a:t>
            </a:r>
            <a:endParaRPr/>
          </a:p>
        </p:txBody>
      </p:sp>
      <p:sp>
        <p:nvSpPr>
          <p:cNvPr id="4446" name="Google Shape;4446;p24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47"/>
          <p:cNvSpPr txBox="1">
            <a:spLocks noGrp="1"/>
          </p:cNvSpPr>
          <p:nvPr>
            <p:ph type="subTitle" idx="1"/>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400" dirty="0">
                <a:latin typeface="Roboto"/>
                <a:ea typeface="Roboto"/>
                <a:cs typeface="Roboto"/>
                <a:sym typeface="Roboto"/>
              </a:rPr>
              <a:t>Running multiple commands with a single script can improve the speed of tasks.</a:t>
            </a:r>
            <a:endParaRPr sz="1400" dirty="0">
              <a:latin typeface="Roboto"/>
              <a:ea typeface="Roboto"/>
              <a:cs typeface="Roboto"/>
              <a:sym typeface="Roboto"/>
            </a:endParaRPr>
          </a:p>
        </p:txBody>
      </p:sp>
      <p:grpSp>
        <p:nvGrpSpPr>
          <p:cNvPr id="4448" name="Google Shape;4448;p247"/>
          <p:cNvGrpSpPr/>
          <p:nvPr/>
        </p:nvGrpSpPr>
        <p:grpSpPr>
          <a:xfrm>
            <a:off x="3275339" y="1344973"/>
            <a:ext cx="2012143" cy="533482"/>
            <a:chOff x="457163" y="1378809"/>
            <a:chExt cx="3091800" cy="695454"/>
          </a:xfrm>
        </p:grpSpPr>
        <p:sp>
          <p:nvSpPr>
            <p:cNvPr id="4449" name="Google Shape;4449;p247"/>
            <p:cNvSpPr/>
            <p:nvPr/>
          </p:nvSpPr>
          <p:spPr>
            <a:xfrm>
              <a:off x="457163" y="1378809"/>
              <a:ext cx="30918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FFFFFF"/>
                  </a:solidFill>
                  <a:latin typeface="Roboto"/>
                  <a:ea typeface="Roboto"/>
                  <a:cs typeface="Roboto"/>
                  <a:sym typeface="Roboto"/>
                </a:rPr>
                <a:t>Consistency</a:t>
              </a:r>
              <a:endParaRPr sz="2100" b="1">
                <a:solidFill>
                  <a:srgbClr val="FFFFFF"/>
                </a:solidFill>
                <a:latin typeface="Roboto"/>
                <a:ea typeface="Roboto"/>
                <a:cs typeface="Roboto"/>
                <a:sym typeface="Roboto"/>
              </a:endParaRPr>
            </a:p>
          </p:txBody>
        </p:sp>
        <p:sp>
          <p:nvSpPr>
            <p:cNvPr id="4450" name="Google Shape;4450;p247"/>
            <p:cNvSpPr/>
            <p:nvPr/>
          </p:nvSpPr>
          <p:spPr>
            <a:xfrm rot="10800000">
              <a:off x="634726" y="1885638"/>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1" name="Google Shape;4451;p24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47"/>
          <p:cNvSpPr txBox="1">
            <a:spLocks noGrp="1"/>
          </p:cNvSpPr>
          <p:nvPr>
            <p:ph type="subTitle" idx="2"/>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Running multiple commands with a single script</a:t>
            </a:r>
            <a:r>
              <a:rPr lang="en" sz="1400" dirty="0">
                <a:latin typeface="Roboto"/>
                <a:ea typeface="Roboto"/>
                <a:cs typeface="Roboto"/>
                <a:sym typeface="Roboto"/>
              </a:rPr>
              <a:t> can improve the consistency of task results.</a:t>
            </a:r>
            <a:endParaRPr sz="1400" dirty="0">
              <a:latin typeface="Roboto"/>
              <a:ea typeface="Roboto"/>
              <a:cs typeface="Roboto"/>
              <a:sym typeface="Roboto"/>
            </a:endParaRPr>
          </a:p>
        </p:txBody>
      </p:sp>
      <p:grpSp>
        <p:nvGrpSpPr>
          <p:cNvPr id="4453" name="Google Shape;4453;p247"/>
          <p:cNvGrpSpPr/>
          <p:nvPr/>
        </p:nvGrpSpPr>
        <p:grpSpPr>
          <a:xfrm>
            <a:off x="6134050" y="1345850"/>
            <a:ext cx="2020278" cy="533482"/>
            <a:chOff x="457159" y="1378809"/>
            <a:chExt cx="2634000" cy="695454"/>
          </a:xfrm>
        </p:grpSpPr>
        <p:sp>
          <p:nvSpPr>
            <p:cNvPr id="4454" name="Google Shape;4454;p247"/>
            <p:cNvSpPr/>
            <p:nvPr/>
          </p:nvSpPr>
          <p:spPr>
            <a:xfrm>
              <a:off x="457159" y="1378809"/>
              <a:ext cx="26340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rgbClr val="FFFFFF"/>
                  </a:solidFill>
                  <a:latin typeface="Roboto"/>
                  <a:ea typeface="Roboto"/>
                  <a:cs typeface="Roboto"/>
                  <a:sym typeface="Roboto"/>
                </a:rPr>
                <a:t>Reusability</a:t>
              </a:r>
              <a:endParaRPr sz="2100" b="1">
                <a:solidFill>
                  <a:srgbClr val="FFFFFF"/>
                </a:solidFill>
                <a:latin typeface="Roboto"/>
                <a:ea typeface="Roboto"/>
                <a:cs typeface="Roboto"/>
                <a:sym typeface="Roboto"/>
              </a:endParaRPr>
            </a:p>
          </p:txBody>
        </p:sp>
        <p:sp>
          <p:nvSpPr>
            <p:cNvPr id="4455" name="Google Shape;4455;p247"/>
            <p:cNvSpPr/>
            <p:nvPr/>
          </p:nvSpPr>
          <p:spPr>
            <a:xfrm rot="10800000">
              <a:off x="634726" y="1885638"/>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6" name="Google Shape;4456;p24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47"/>
          <p:cNvSpPr txBox="1">
            <a:spLocks noGrp="1"/>
          </p:cNvSpPr>
          <p:nvPr>
            <p:ph type="subTitle" idx="3"/>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dirty="0">
                <a:latin typeface="Roboto"/>
                <a:ea typeface="Roboto"/>
                <a:cs typeface="Roboto"/>
                <a:sym typeface="Roboto"/>
              </a:rPr>
              <a:t>Scripts can be provided to other users for reusability, meaning the same tasks can be completed by someone unfamiliar with the individual commands.</a:t>
            </a:r>
            <a:endParaRPr dirty="0">
              <a:latin typeface="Roboto"/>
              <a:ea typeface="Roboto"/>
              <a:cs typeface="Roboto"/>
              <a:sym typeface="Roboto"/>
            </a:endParaRPr>
          </a:p>
        </p:txBody>
      </p:sp>
      <p:grpSp>
        <p:nvGrpSpPr>
          <p:cNvPr id="4458" name="Google Shape;4458;p247"/>
          <p:cNvGrpSpPr/>
          <p:nvPr/>
        </p:nvGrpSpPr>
        <p:grpSpPr>
          <a:xfrm>
            <a:off x="442889" y="1344973"/>
            <a:ext cx="2012143" cy="533482"/>
            <a:chOff x="457163" y="1378809"/>
            <a:chExt cx="3091800" cy="695454"/>
          </a:xfrm>
        </p:grpSpPr>
        <p:sp>
          <p:nvSpPr>
            <p:cNvPr id="4459" name="Google Shape;4459;p247"/>
            <p:cNvSpPr/>
            <p:nvPr/>
          </p:nvSpPr>
          <p:spPr>
            <a:xfrm>
              <a:off x="457163" y="1378809"/>
              <a:ext cx="30918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Efficiency</a:t>
              </a:r>
              <a:endParaRPr sz="2100">
                <a:solidFill>
                  <a:srgbClr val="FFFFFF"/>
                </a:solidFill>
                <a:latin typeface="Roboto Light"/>
                <a:ea typeface="Roboto Light"/>
                <a:cs typeface="Roboto Light"/>
                <a:sym typeface="Roboto Light"/>
              </a:endParaRPr>
            </a:p>
          </p:txBody>
        </p:sp>
        <p:sp>
          <p:nvSpPr>
            <p:cNvPr id="4460" name="Google Shape;4460;p247"/>
            <p:cNvSpPr/>
            <p:nvPr/>
          </p:nvSpPr>
          <p:spPr>
            <a:xfrm rot="10800000">
              <a:off x="634726" y="1885638"/>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1" name="Google Shape;4461;p2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4098"/>
        <p:cNvGrpSpPr/>
        <p:nvPr/>
      </p:nvGrpSpPr>
      <p:grpSpPr>
        <a:xfrm>
          <a:off x="0" y="0"/>
          <a:ext cx="0" cy="0"/>
          <a:chOff x="0" y="0"/>
          <a:chExt cx="0" cy="0"/>
        </a:xfrm>
      </p:grpSpPr>
      <p:sp>
        <p:nvSpPr>
          <p:cNvPr id="4099" name="Google Shape;4099;p2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C78D8">
            <a:alpha val="19550"/>
          </a:srgbClr>
        </a:solidFill>
        <a:effectLst/>
      </p:bgPr>
    </p:bg>
    <p:spTree>
      <p:nvGrpSpPr>
        <p:cNvPr id="1" name="Shape 4465"/>
        <p:cNvGrpSpPr/>
        <p:nvPr/>
      </p:nvGrpSpPr>
      <p:grpSpPr>
        <a:xfrm>
          <a:off x="0" y="0"/>
          <a:ext cx="0" cy="0"/>
          <a:chOff x="0" y="0"/>
          <a:chExt cx="0" cy="0"/>
        </a:xfrm>
      </p:grpSpPr>
      <p:sp>
        <p:nvSpPr>
          <p:cNvPr id="4466" name="Google Shape;4466;p2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4467" name="Google Shape;4467;p248"/>
          <p:cNvSpPr txBox="1">
            <a:spLocks noGrp="1"/>
          </p:cNvSpPr>
          <p:nvPr>
            <p:ph type="title"/>
          </p:nvPr>
        </p:nvSpPr>
        <p:spPr>
          <a:xfrm>
            <a:off x="-16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Shell Scripting</a:t>
            </a:r>
            <a:endParaRPr/>
          </a:p>
        </p:txBody>
      </p:sp>
      <p:cxnSp>
        <p:nvCxnSpPr>
          <p:cNvPr id="4468" name="Google Shape;4468;p2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4469" name="Google Shape;4469;p248"/>
          <p:cNvPicPr preferRelativeResize="0"/>
          <p:nvPr/>
        </p:nvPicPr>
        <p:blipFill>
          <a:blip r:embed="rId3">
            <a:alphaModFix amt="50000"/>
          </a:blip>
          <a:stretch>
            <a:fillRect/>
          </a:stretch>
        </p:blipFill>
        <p:spPr>
          <a:xfrm>
            <a:off x="4086400" y="426600"/>
            <a:ext cx="4623549" cy="4783126"/>
          </a:xfrm>
          <a:prstGeom prst="rect">
            <a:avLst/>
          </a:prstGeom>
          <a:noFill/>
          <a:ln>
            <a:noFill/>
          </a:ln>
        </p:spPr>
      </p:pic>
      <p:sp>
        <p:nvSpPr>
          <p:cNvPr id="4470" name="Google Shape;4470;p2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(Opensource.com)</a:t>
            </a:r>
            <a:endParaRPr/>
          </a:p>
        </p:txBody>
      </p:sp>
      <p:grpSp>
        <p:nvGrpSpPr>
          <p:cNvPr id="4471" name="Google Shape;4471;p248"/>
          <p:cNvGrpSpPr/>
          <p:nvPr/>
        </p:nvGrpSpPr>
        <p:grpSpPr>
          <a:xfrm>
            <a:off x="4086400" y="193750"/>
            <a:ext cx="4623484" cy="232856"/>
            <a:chOff x="283370" y="1680647"/>
            <a:chExt cx="3999900" cy="200100"/>
          </a:xfrm>
        </p:grpSpPr>
        <p:sp>
          <p:nvSpPr>
            <p:cNvPr id="4472" name="Google Shape;4472;p248"/>
            <p:cNvSpPr/>
            <p:nvPr/>
          </p:nvSpPr>
          <p:spPr>
            <a:xfrm>
              <a:off x="283370" y="1680647"/>
              <a:ext cx="3999900" cy="200100"/>
            </a:xfrm>
            <a:prstGeom prst="round2SameRect">
              <a:avLst>
                <a:gd name="adj1" fmla="val 1666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48"/>
            <p:cNvSpPr/>
            <p:nvPr/>
          </p:nvSpPr>
          <p:spPr>
            <a:xfrm>
              <a:off x="350750" y="1739300"/>
              <a:ext cx="82800" cy="82800"/>
            </a:xfrm>
            <a:prstGeom prst="ellips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48"/>
            <p:cNvSpPr/>
            <p:nvPr/>
          </p:nvSpPr>
          <p:spPr>
            <a:xfrm>
              <a:off x="462575" y="1739300"/>
              <a:ext cx="82800" cy="828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48"/>
            <p:cNvSpPr/>
            <p:nvPr/>
          </p:nvSpPr>
          <p:spPr>
            <a:xfrm>
              <a:off x="574400" y="1739300"/>
              <a:ext cx="82800" cy="82800"/>
            </a:xfrm>
            <a:prstGeom prst="ellipse">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6" name="Google Shape;4476;p248"/>
          <p:cNvSpPr/>
          <p:nvPr/>
        </p:nvSpPr>
        <p:spPr>
          <a:xfrm>
            <a:off x="1003816" y="3811650"/>
            <a:ext cx="2592000" cy="377100"/>
          </a:xfrm>
          <a:prstGeom prst="roundRect">
            <a:avLst>
              <a:gd name="adj" fmla="val 16667"/>
            </a:avLst>
          </a:prstGeom>
          <a:solidFill>
            <a:srgbClr val="F3F3F3"/>
          </a:solidFill>
          <a:ln>
            <a:noFill/>
          </a:ln>
        </p:spPr>
        <p:txBody>
          <a:bodyPr spcFirstLastPara="1" wrap="square" lIns="91425" tIns="0" rIns="91425" bIns="0" anchor="ctr" anchorCtr="0">
            <a:noAutofit/>
          </a:bodyPr>
          <a:lstStyle/>
          <a:p>
            <a:pPr marL="0" lvl="0" indent="0" algn="l" rtl="0">
              <a:spcBef>
                <a:spcPts val="0"/>
              </a:spcBef>
              <a:spcAft>
                <a:spcPts val="0"/>
              </a:spcAft>
              <a:buNone/>
            </a:pPr>
            <a:r>
              <a:rPr lang="en" sz="1800" b="1">
                <a:latin typeface="Inconsolata"/>
                <a:ea typeface="Inconsolata"/>
                <a:cs typeface="Inconsolata"/>
                <a:sym typeface="Inconsolata"/>
              </a:rPr>
              <a:t>Zsh</a:t>
            </a:r>
            <a:endParaRPr sz="1800" b="1">
              <a:latin typeface="Inconsolata"/>
              <a:ea typeface="Inconsolata"/>
              <a:cs typeface="Inconsolata"/>
              <a:sym typeface="Inconsolata"/>
            </a:endParaRPr>
          </a:p>
        </p:txBody>
      </p:sp>
      <p:sp>
        <p:nvSpPr>
          <p:cNvPr id="4477" name="Google Shape;4477;p248"/>
          <p:cNvSpPr/>
          <p:nvPr/>
        </p:nvSpPr>
        <p:spPr>
          <a:xfrm>
            <a:off x="1003775" y="4249775"/>
            <a:ext cx="2592000" cy="377100"/>
          </a:xfrm>
          <a:prstGeom prst="roundRect">
            <a:avLst>
              <a:gd name="adj" fmla="val 16667"/>
            </a:avLst>
          </a:prstGeom>
          <a:solidFill>
            <a:srgbClr val="F3F3F3"/>
          </a:solidFill>
          <a:ln>
            <a:noFill/>
          </a:ln>
        </p:spPr>
        <p:txBody>
          <a:bodyPr spcFirstLastPara="1" wrap="square" lIns="91425" tIns="137150" rIns="91425" bIns="0" anchor="ctr" anchorCtr="0">
            <a:noAutofit/>
          </a:bodyPr>
          <a:lstStyle/>
          <a:p>
            <a:pPr marL="0" lvl="0" indent="0" algn="l" rtl="0">
              <a:spcBef>
                <a:spcPts val="0"/>
              </a:spcBef>
              <a:spcAft>
                <a:spcPts val="1200"/>
              </a:spcAft>
              <a:buNone/>
            </a:pPr>
            <a:r>
              <a:rPr lang="en" sz="1800" b="1">
                <a:latin typeface="Inconsolata"/>
                <a:ea typeface="Inconsolata"/>
                <a:cs typeface="Inconsolata"/>
                <a:sym typeface="Inconsolata"/>
              </a:rPr>
              <a:t>csh</a:t>
            </a:r>
            <a:endParaRPr sz="1800" b="1">
              <a:latin typeface="Inconsolata"/>
              <a:ea typeface="Inconsolata"/>
              <a:cs typeface="Inconsolata"/>
              <a:sym typeface="Inconsolata"/>
            </a:endParaRPr>
          </a:p>
        </p:txBody>
      </p:sp>
      <p:pic>
        <p:nvPicPr>
          <p:cNvPr id="4478" name="Google Shape;4478;p248"/>
          <p:cNvPicPr preferRelativeResize="0"/>
          <p:nvPr/>
        </p:nvPicPr>
        <p:blipFill rotWithShape="1">
          <a:blip r:embed="rId5">
            <a:alphaModFix amt="68000"/>
          </a:blip>
          <a:srcRect t="2552" b="2561"/>
          <a:stretch/>
        </p:blipFill>
        <p:spPr>
          <a:xfrm>
            <a:off x="429768" y="2938272"/>
            <a:ext cx="475488" cy="361371"/>
          </a:xfrm>
          <a:prstGeom prst="rect">
            <a:avLst/>
          </a:prstGeom>
          <a:noFill/>
          <a:ln>
            <a:noFill/>
          </a:ln>
        </p:spPr>
      </p:pic>
      <p:pic>
        <p:nvPicPr>
          <p:cNvPr id="4479" name="Google Shape;4479;p248"/>
          <p:cNvPicPr preferRelativeResize="0"/>
          <p:nvPr/>
        </p:nvPicPr>
        <p:blipFill rotWithShape="1">
          <a:blip r:embed="rId5">
            <a:alphaModFix amt="68000"/>
          </a:blip>
          <a:srcRect t="2552" b="2561"/>
          <a:stretch/>
        </p:blipFill>
        <p:spPr>
          <a:xfrm>
            <a:off x="429768" y="3386328"/>
            <a:ext cx="475488" cy="361371"/>
          </a:xfrm>
          <a:prstGeom prst="rect">
            <a:avLst/>
          </a:prstGeom>
          <a:noFill/>
          <a:ln>
            <a:noFill/>
          </a:ln>
        </p:spPr>
      </p:pic>
      <p:pic>
        <p:nvPicPr>
          <p:cNvPr id="4480" name="Google Shape;4480;p248"/>
          <p:cNvPicPr preferRelativeResize="0"/>
          <p:nvPr/>
        </p:nvPicPr>
        <p:blipFill rotWithShape="1">
          <a:blip r:embed="rId5">
            <a:alphaModFix amt="68000"/>
          </a:blip>
          <a:srcRect t="2552" b="2561"/>
          <a:stretch/>
        </p:blipFill>
        <p:spPr>
          <a:xfrm>
            <a:off x="429768" y="3805647"/>
            <a:ext cx="475488" cy="361371"/>
          </a:xfrm>
          <a:prstGeom prst="rect">
            <a:avLst/>
          </a:prstGeom>
          <a:noFill/>
          <a:ln>
            <a:noFill/>
          </a:ln>
        </p:spPr>
      </p:pic>
      <p:pic>
        <p:nvPicPr>
          <p:cNvPr id="4481" name="Google Shape;4481;p248"/>
          <p:cNvPicPr preferRelativeResize="0"/>
          <p:nvPr/>
        </p:nvPicPr>
        <p:blipFill rotWithShape="1">
          <a:blip r:embed="rId5">
            <a:alphaModFix amt="68000"/>
          </a:blip>
          <a:srcRect t="2552" b="2561"/>
          <a:stretch/>
        </p:blipFill>
        <p:spPr>
          <a:xfrm>
            <a:off x="429768" y="4253703"/>
            <a:ext cx="475488" cy="361371"/>
          </a:xfrm>
          <a:prstGeom prst="rect">
            <a:avLst/>
          </a:prstGeom>
          <a:noFill/>
          <a:ln>
            <a:noFill/>
          </a:ln>
        </p:spPr>
      </p:pic>
      <p:sp>
        <p:nvSpPr>
          <p:cNvPr id="4482" name="Google Shape;4482;p248"/>
          <p:cNvSpPr txBox="1">
            <a:spLocks noGrp="1"/>
          </p:cNvSpPr>
          <p:nvPr>
            <p:ph type="subTitle" idx="1"/>
          </p:nvPr>
        </p:nvSpPr>
        <p:spPr>
          <a:xfrm>
            <a:off x="-16300" y="679950"/>
            <a:ext cx="4303800" cy="2130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We’ll focus on a specific type of scripting known as </a:t>
            </a:r>
            <a:r>
              <a:rPr lang="en" sz="1600" b="1"/>
              <a:t>shell scripting. </a:t>
            </a:r>
            <a:endParaRPr sz="1600"/>
          </a:p>
          <a:p>
            <a:pPr marL="0" lvl="0" indent="0" algn="l" rtl="0">
              <a:spcBef>
                <a:spcPts val="800"/>
              </a:spcBef>
              <a:spcAft>
                <a:spcPts val="0"/>
              </a:spcAft>
              <a:buNone/>
            </a:pPr>
            <a:r>
              <a:rPr lang="en" sz="1600" b="1"/>
              <a:t>Shell</a:t>
            </a:r>
            <a:r>
              <a:rPr lang="en" sz="1600"/>
              <a:t> is a terminal program that assists in the interaction between user and the terminal. </a:t>
            </a:r>
            <a:endParaRPr sz="1600"/>
          </a:p>
          <a:p>
            <a:pPr marL="0" lvl="0" indent="0" algn="l" rtl="0">
              <a:spcBef>
                <a:spcPts val="1200"/>
              </a:spcBef>
              <a:spcAft>
                <a:spcPts val="1200"/>
              </a:spcAft>
              <a:buNone/>
            </a:pPr>
            <a:r>
              <a:rPr lang="en" sz="1600"/>
              <a:t>Several shells are available in the terminal, such as:</a:t>
            </a:r>
            <a:endParaRPr b="1">
              <a:solidFill>
                <a:srgbClr val="F3F3F3"/>
              </a:solidFill>
              <a:highlight>
                <a:srgbClr val="434343"/>
              </a:highlight>
              <a:latin typeface="Inconsolata"/>
              <a:ea typeface="Inconsolata"/>
              <a:cs typeface="Inconsolata"/>
              <a:sym typeface="Inconsolata"/>
            </a:endParaRPr>
          </a:p>
        </p:txBody>
      </p:sp>
      <p:sp>
        <p:nvSpPr>
          <p:cNvPr id="4483" name="Google Shape;4483;p248"/>
          <p:cNvSpPr/>
          <p:nvPr/>
        </p:nvSpPr>
        <p:spPr>
          <a:xfrm>
            <a:off x="1003775" y="2935275"/>
            <a:ext cx="2592000" cy="377100"/>
          </a:xfrm>
          <a:prstGeom prst="roundRect">
            <a:avLst>
              <a:gd name="adj" fmla="val 16667"/>
            </a:avLst>
          </a:prstGeom>
          <a:solidFill>
            <a:srgbClr val="F3F3F3"/>
          </a:solidFill>
          <a:ln>
            <a:noFill/>
          </a:ln>
        </p:spPr>
        <p:txBody>
          <a:bodyPr spcFirstLastPara="1" wrap="square" lIns="91425" tIns="137150" rIns="91425" bIns="0" anchor="ctr" anchorCtr="0">
            <a:noAutofit/>
          </a:bodyPr>
          <a:lstStyle/>
          <a:p>
            <a:pPr marL="0" lvl="0" indent="0" algn="l" rtl="0">
              <a:spcBef>
                <a:spcPts val="0"/>
              </a:spcBef>
              <a:spcAft>
                <a:spcPts val="1200"/>
              </a:spcAft>
              <a:buNone/>
            </a:pPr>
            <a:r>
              <a:rPr lang="en" sz="1800" b="1">
                <a:latin typeface="Inconsolata"/>
                <a:ea typeface="Inconsolata"/>
                <a:cs typeface="Inconsolata"/>
                <a:sym typeface="Inconsolata"/>
              </a:rPr>
              <a:t>Sh </a:t>
            </a:r>
            <a:endParaRPr sz="1800"/>
          </a:p>
        </p:txBody>
      </p:sp>
      <p:sp>
        <p:nvSpPr>
          <p:cNvPr id="4484" name="Google Shape;4484;p248"/>
          <p:cNvSpPr/>
          <p:nvPr/>
        </p:nvSpPr>
        <p:spPr>
          <a:xfrm>
            <a:off x="1003775" y="3373400"/>
            <a:ext cx="2592000" cy="377100"/>
          </a:xfrm>
          <a:prstGeom prst="roundRect">
            <a:avLst>
              <a:gd name="adj" fmla="val 16667"/>
            </a:avLst>
          </a:prstGeom>
          <a:solidFill>
            <a:srgbClr val="F3F3F3"/>
          </a:solidFill>
          <a:ln>
            <a:noFill/>
          </a:ln>
        </p:spPr>
        <p:txBody>
          <a:bodyPr spcFirstLastPara="1" wrap="square" lIns="91425" tIns="137150" rIns="91425" bIns="0" anchor="ctr" anchorCtr="0">
            <a:noAutofit/>
          </a:bodyPr>
          <a:lstStyle/>
          <a:p>
            <a:pPr marL="0" lvl="0" indent="0" algn="l" rtl="0">
              <a:spcBef>
                <a:spcPts val="0"/>
              </a:spcBef>
              <a:spcAft>
                <a:spcPts val="1200"/>
              </a:spcAft>
              <a:buNone/>
            </a:pPr>
            <a:r>
              <a:rPr lang="en" sz="1800" b="1">
                <a:latin typeface="Inconsolata"/>
                <a:ea typeface="Inconsolata"/>
                <a:cs typeface="Inconsolata"/>
                <a:sym typeface="Inconsolata"/>
              </a:rPr>
              <a:t>Bash</a:t>
            </a:r>
            <a:endParaRPr sz="1800" b="1">
              <a:latin typeface="Inconsolata"/>
              <a:ea typeface="Inconsolata"/>
              <a:cs typeface="Inconsolata"/>
              <a:sym typeface="Inconsolat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C78D8">
            <a:alpha val="19550"/>
          </a:srgbClr>
        </a:solidFill>
        <a:effectLst/>
      </p:bgPr>
    </p:bg>
    <p:spTree>
      <p:nvGrpSpPr>
        <p:cNvPr id="1" name="Shape 4488"/>
        <p:cNvGrpSpPr/>
        <p:nvPr/>
      </p:nvGrpSpPr>
      <p:grpSpPr>
        <a:xfrm>
          <a:off x="0" y="0"/>
          <a:ext cx="0" cy="0"/>
          <a:chOff x="0" y="0"/>
          <a:chExt cx="0" cy="0"/>
        </a:xfrm>
      </p:grpSpPr>
      <p:sp>
        <p:nvSpPr>
          <p:cNvPr id="4489" name="Google Shape;4489;p2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Shell Scripting</a:t>
            </a:r>
            <a:endParaRPr/>
          </a:p>
        </p:txBody>
      </p:sp>
      <p:sp>
        <p:nvSpPr>
          <p:cNvPr id="4490" name="Google Shape;4490;p249"/>
          <p:cNvSpPr txBox="1">
            <a:spLocks noGrp="1"/>
          </p:cNvSpPr>
          <p:nvPr>
            <p:ph type="body" idx="3"/>
          </p:nvPr>
        </p:nvSpPr>
        <p:spPr>
          <a:xfrm>
            <a:off x="175" y="767176"/>
            <a:ext cx="9144000" cy="1235700"/>
          </a:xfrm>
          <a:prstGeom prst="rect">
            <a:avLst/>
          </a:prstGeom>
        </p:spPr>
        <p:txBody>
          <a:bodyPr spcFirstLastPara="1" wrap="square" lIns="457200" tIns="0" rIns="457200" bIns="914400" anchor="t" anchorCtr="0">
            <a:noAutofit/>
          </a:bodyPr>
          <a:lstStyle/>
          <a:p>
            <a:pPr marL="0" lvl="0" indent="0" algn="l" rtl="0">
              <a:lnSpc>
                <a:spcPct val="100000"/>
              </a:lnSpc>
              <a:spcBef>
                <a:spcPts val="0"/>
              </a:spcBef>
              <a:spcAft>
                <a:spcPts val="0"/>
              </a:spcAft>
              <a:buNone/>
            </a:pPr>
            <a:r>
              <a:rPr lang="en" sz="1600"/>
              <a:t>For example, we’ll be using the bash shell. To declare it, we’ll write #!/bin/bash.</a:t>
            </a:r>
            <a:endParaRPr sz="1600"/>
          </a:p>
          <a:p>
            <a:pPr marL="0" lvl="0" indent="0" algn="l" rtl="0">
              <a:lnSpc>
                <a:spcPct val="100000"/>
              </a:lnSpc>
              <a:spcBef>
                <a:spcPts val="900"/>
              </a:spcBef>
              <a:spcAft>
                <a:spcPts val="0"/>
              </a:spcAft>
              <a:buNone/>
            </a:pPr>
            <a:r>
              <a:rPr lang="en" sz="1600"/>
              <a:t>Let’s say you needed to clean up a directory that’s running low on space. </a:t>
            </a:r>
            <a:endParaRPr sz="1600"/>
          </a:p>
          <a:p>
            <a:pPr marL="0" lvl="0" indent="0" algn="l" rtl="0">
              <a:lnSpc>
                <a:spcPct val="100000"/>
              </a:lnSpc>
              <a:spcBef>
                <a:spcPts val="900"/>
              </a:spcBef>
              <a:spcAft>
                <a:spcPts val="0"/>
              </a:spcAft>
              <a:buNone/>
            </a:pPr>
            <a:r>
              <a:rPr lang="en" sz="1600"/>
              <a:t>For this scenario, we can use a shell script called </a:t>
            </a:r>
            <a:r>
              <a:rPr lang="en" sz="1600" b="1">
                <a:latin typeface="Inconsolata"/>
                <a:ea typeface="Inconsolata"/>
                <a:cs typeface="Inconsolata"/>
                <a:sym typeface="Inconsolata"/>
              </a:rPr>
              <a:t>diskcleanup.sh</a:t>
            </a:r>
            <a:r>
              <a:rPr lang="en" sz="1600"/>
              <a:t>. (The extension</a:t>
            </a:r>
            <a:r>
              <a:rPr lang="en" sz="1600" b="1"/>
              <a:t> </a:t>
            </a:r>
            <a:r>
              <a:rPr lang="en" sz="1600" b="1">
                <a:latin typeface="Inconsolata"/>
                <a:ea typeface="Inconsolata"/>
                <a:cs typeface="Inconsolata"/>
                <a:sym typeface="Inconsolata"/>
              </a:rPr>
              <a:t>.sh</a:t>
            </a:r>
            <a:r>
              <a:rPr lang="en" sz="1600"/>
              <a:t> is common and often recommended for executable scripts.)</a:t>
            </a:r>
            <a:endParaRPr sz="1600"/>
          </a:p>
          <a:p>
            <a:pPr marL="0" lvl="0" indent="0" algn="l" rtl="0">
              <a:lnSpc>
                <a:spcPct val="100000"/>
              </a:lnSpc>
              <a:spcBef>
                <a:spcPts val="900"/>
              </a:spcBef>
              <a:spcAft>
                <a:spcPts val="900"/>
              </a:spcAft>
              <a:buNone/>
            </a:pPr>
            <a:endParaRPr sz="1600"/>
          </a:p>
        </p:txBody>
      </p:sp>
      <p:sp>
        <p:nvSpPr>
          <p:cNvPr id="4491" name="Google Shape;4491;p249"/>
          <p:cNvSpPr/>
          <p:nvPr/>
        </p:nvSpPr>
        <p:spPr>
          <a:xfrm>
            <a:off x="1249026" y="2812338"/>
            <a:ext cx="7649400" cy="539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2" name="Google Shape;4492;p249"/>
          <p:cNvGrpSpPr/>
          <p:nvPr/>
        </p:nvGrpSpPr>
        <p:grpSpPr>
          <a:xfrm>
            <a:off x="471567" y="2831787"/>
            <a:ext cx="674573" cy="539475"/>
            <a:chOff x="457200" y="1378813"/>
            <a:chExt cx="776889" cy="621300"/>
          </a:xfrm>
        </p:grpSpPr>
        <p:sp>
          <p:nvSpPr>
            <p:cNvPr id="4493" name="Google Shape;4493;p249"/>
            <p:cNvSpPr/>
            <p:nvPr/>
          </p:nvSpPr>
          <p:spPr>
            <a:xfrm>
              <a:off x="457200" y="1378813"/>
              <a:ext cx="6954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Thin"/>
                  <a:ea typeface="Roboto Thin"/>
                  <a:cs typeface="Roboto Thin"/>
                  <a:sym typeface="Roboto Thin"/>
                </a:rPr>
                <a:t>02</a:t>
              </a:r>
              <a:endParaRPr sz="2400">
                <a:solidFill>
                  <a:srgbClr val="FFFFFF"/>
                </a:solidFill>
                <a:latin typeface="Roboto Thin"/>
                <a:ea typeface="Roboto Thin"/>
                <a:cs typeface="Roboto Thin"/>
                <a:sym typeface="Roboto Thin"/>
              </a:endParaRPr>
            </a:p>
          </p:txBody>
        </p:sp>
        <p:sp>
          <p:nvSpPr>
            <p:cNvPr id="4494" name="Google Shape;4494;p249"/>
            <p:cNvSpPr/>
            <p:nvPr/>
          </p:nvSpPr>
          <p:spPr>
            <a:xfrm rot="5400000">
              <a:off x="969614" y="1607625"/>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249"/>
          <p:cNvGrpSpPr/>
          <p:nvPr/>
        </p:nvGrpSpPr>
        <p:grpSpPr>
          <a:xfrm>
            <a:off x="471567" y="3549394"/>
            <a:ext cx="674573" cy="539475"/>
            <a:chOff x="457200" y="1426377"/>
            <a:chExt cx="776889" cy="621300"/>
          </a:xfrm>
        </p:grpSpPr>
        <p:sp>
          <p:nvSpPr>
            <p:cNvPr id="4496" name="Google Shape;4496;p249"/>
            <p:cNvSpPr/>
            <p:nvPr/>
          </p:nvSpPr>
          <p:spPr>
            <a:xfrm>
              <a:off x="457200" y="1426377"/>
              <a:ext cx="6954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Thin"/>
                  <a:ea typeface="Roboto Thin"/>
                  <a:cs typeface="Roboto Thin"/>
                  <a:sym typeface="Roboto Thin"/>
                </a:rPr>
                <a:t>03</a:t>
              </a:r>
              <a:endParaRPr sz="2400">
                <a:solidFill>
                  <a:srgbClr val="FFFFFF"/>
                </a:solidFill>
                <a:latin typeface="Roboto Thin"/>
                <a:ea typeface="Roboto Thin"/>
                <a:cs typeface="Roboto Thin"/>
                <a:sym typeface="Roboto Thin"/>
              </a:endParaRPr>
            </a:p>
          </p:txBody>
        </p:sp>
        <p:sp>
          <p:nvSpPr>
            <p:cNvPr id="4497" name="Google Shape;4497;p249"/>
            <p:cNvSpPr/>
            <p:nvPr/>
          </p:nvSpPr>
          <p:spPr>
            <a:xfrm rot="5400000">
              <a:off x="969614" y="1607625"/>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249"/>
          <p:cNvGrpSpPr/>
          <p:nvPr/>
        </p:nvGrpSpPr>
        <p:grpSpPr>
          <a:xfrm>
            <a:off x="471567" y="4291532"/>
            <a:ext cx="674573" cy="539475"/>
            <a:chOff x="457200" y="1378813"/>
            <a:chExt cx="776889" cy="621300"/>
          </a:xfrm>
        </p:grpSpPr>
        <p:sp>
          <p:nvSpPr>
            <p:cNvPr id="4499" name="Google Shape;4499;p249"/>
            <p:cNvSpPr/>
            <p:nvPr/>
          </p:nvSpPr>
          <p:spPr>
            <a:xfrm>
              <a:off x="457200" y="1378813"/>
              <a:ext cx="6954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Thin"/>
                  <a:ea typeface="Roboto Thin"/>
                  <a:cs typeface="Roboto Thin"/>
                  <a:sym typeface="Roboto Thin"/>
                </a:rPr>
                <a:t>04</a:t>
              </a:r>
              <a:endParaRPr sz="2400">
                <a:solidFill>
                  <a:srgbClr val="FFFFFF"/>
                </a:solidFill>
                <a:latin typeface="Roboto Thin"/>
                <a:ea typeface="Roboto Thin"/>
                <a:cs typeface="Roboto Thin"/>
                <a:sym typeface="Roboto Thin"/>
              </a:endParaRPr>
            </a:p>
          </p:txBody>
        </p:sp>
        <p:sp>
          <p:nvSpPr>
            <p:cNvPr id="4500" name="Google Shape;4500;p249"/>
            <p:cNvSpPr/>
            <p:nvPr/>
          </p:nvSpPr>
          <p:spPr>
            <a:xfrm rot="5400000">
              <a:off x="969614" y="1607625"/>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1" name="Google Shape;4501;p249"/>
          <p:cNvSpPr txBox="1">
            <a:spLocks noGrp="1"/>
          </p:cNvSpPr>
          <p:nvPr>
            <p:ph type="subTitle" idx="1"/>
          </p:nvPr>
        </p:nvSpPr>
        <p:spPr>
          <a:xfrm>
            <a:off x="1249025" y="2797888"/>
            <a:ext cx="6083100" cy="527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endParaRPr sz="1600">
              <a:latin typeface="Inconsolata"/>
              <a:ea typeface="Inconsolata"/>
              <a:cs typeface="Inconsolata"/>
              <a:sym typeface="Inconsolata"/>
            </a:endParaRPr>
          </a:p>
          <a:p>
            <a:pPr marL="0" lvl="0" indent="0" algn="l" rtl="0">
              <a:spcBef>
                <a:spcPts val="0"/>
              </a:spcBef>
              <a:spcAft>
                <a:spcPts val="0"/>
              </a:spcAft>
              <a:buNone/>
            </a:pPr>
            <a:r>
              <a:rPr lang="en" sz="1600" b="1">
                <a:latin typeface="Inconsolata"/>
                <a:ea typeface="Inconsolata"/>
                <a:cs typeface="Inconsolata"/>
                <a:sym typeface="Inconsolata"/>
              </a:rPr>
              <a:t>cd log_directory</a:t>
            </a:r>
            <a:endParaRPr sz="1600" b="1">
              <a:latin typeface="Inconsolata"/>
              <a:ea typeface="Inconsolata"/>
              <a:cs typeface="Inconsolata"/>
              <a:sym typeface="Inconsolata"/>
            </a:endParaRPr>
          </a:p>
          <a:p>
            <a:pPr marL="0" lvl="0" indent="0" algn="l" rtl="0">
              <a:spcBef>
                <a:spcPts val="0"/>
              </a:spcBef>
              <a:spcAft>
                <a:spcPts val="0"/>
              </a:spcAft>
              <a:buNone/>
            </a:pPr>
            <a:endParaRPr sz="1600">
              <a:latin typeface="Inconsolata"/>
              <a:ea typeface="Inconsolata"/>
              <a:cs typeface="Inconsolata"/>
              <a:sym typeface="Inconsolata"/>
            </a:endParaRPr>
          </a:p>
        </p:txBody>
      </p:sp>
      <p:sp>
        <p:nvSpPr>
          <p:cNvPr id="4502" name="Google Shape;4502;p249"/>
          <p:cNvSpPr/>
          <p:nvPr/>
        </p:nvSpPr>
        <p:spPr>
          <a:xfrm>
            <a:off x="1249026" y="3510491"/>
            <a:ext cx="7649400" cy="539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49"/>
          <p:cNvSpPr/>
          <p:nvPr/>
        </p:nvSpPr>
        <p:spPr>
          <a:xfrm>
            <a:off x="1249026" y="4291586"/>
            <a:ext cx="7649400" cy="539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49"/>
          <p:cNvSpPr txBox="1">
            <a:spLocks noGrp="1"/>
          </p:cNvSpPr>
          <p:nvPr>
            <p:ph type="subTitle" idx="2"/>
          </p:nvPr>
        </p:nvSpPr>
        <p:spPr>
          <a:xfrm>
            <a:off x="1249025" y="3516653"/>
            <a:ext cx="6083100" cy="527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b="1">
                <a:latin typeface="Inconsolata"/>
                <a:ea typeface="Inconsolata"/>
                <a:cs typeface="Inconsolata"/>
                <a:sym typeface="Inconsolata"/>
              </a:rPr>
              <a:t>zip logfiles.zip Log*.txt</a:t>
            </a:r>
            <a:endParaRPr sz="1600" b="1"/>
          </a:p>
        </p:txBody>
      </p:sp>
      <p:sp>
        <p:nvSpPr>
          <p:cNvPr id="4505" name="Google Shape;4505;p249"/>
          <p:cNvSpPr txBox="1">
            <a:spLocks noGrp="1"/>
          </p:cNvSpPr>
          <p:nvPr>
            <p:ph type="subTitle" idx="3"/>
          </p:nvPr>
        </p:nvSpPr>
        <p:spPr>
          <a:xfrm>
            <a:off x="1249036" y="4297722"/>
            <a:ext cx="6083100" cy="527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b="1">
                <a:latin typeface="Inconsolata"/>
                <a:ea typeface="Inconsolata"/>
                <a:cs typeface="Inconsolata"/>
                <a:sym typeface="Inconsolata"/>
              </a:rPr>
              <a:t>mv logfiles.zip ./archive_directory</a:t>
            </a:r>
            <a:endParaRPr sz="1600" b="1"/>
          </a:p>
        </p:txBody>
      </p:sp>
      <p:sp>
        <p:nvSpPr>
          <p:cNvPr id="4506" name="Google Shape;4506;p2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grpSp>
        <p:nvGrpSpPr>
          <p:cNvPr id="4507" name="Google Shape;4507;p249"/>
          <p:cNvGrpSpPr/>
          <p:nvPr/>
        </p:nvGrpSpPr>
        <p:grpSpPr>
          <a:xfrm>
            <a:off x="471567" y="2114150"/>
            <a:ext cx="674573" cy="539475"/>
            <a:chOff x="457200" y="1378813"/>
            <a:chExt cx="776889" cy="621300"/>
          </a:xfrm>
        </p:grpSpPr>
        <p:sp>
          <p:nvSpPr>
            <p:cNvPr id="4508" name="Google Shape;4508;p249"/>
            <p:cNvSpPr/>
            <p:nvPr/>
          </p:nvSpPr>
          <p:spPr>
            <a:xfrm>
              <a:off x="457200" y="1378813"/>
              <a:ext cx="6954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Thin"/>
                  <a:ea typeface="Roboto Thin"/>
                  <a:cs typeface="Roboto Thin"/>
                  <a:sym typeface="Roboto Thin"/>
                </a:rPr>
                <a:t>01</a:t>
              </a:r>
              <a:endParaRPr sz="2400">
                <a:solidFill>
                  <a:srgbClr val="FFFFFF"/>
                </a:solidFill>
                <a:latin typeface="Roboto Thin"/>
                <a:ea typeface="Roboto Thin"/>
                <a:cs typeface="Roboto Thin"/>
                <a:sym typeface="Roboto Thin"/>
              </a:endParaRPr>
            </a:p>
          </p:txBody>
        </p:sp>
        <p:sp>
          <p:nvSpPr>
            <p:cNvPr id="4509" name="Google Shape;4509;p249"/>
            <p:cNvSpPr/>
            <p:nvPr/>
          </p:nvSpPr>
          <p:spPr>
            <a:xfrm rot="5400000">
              <a:off x="969614" y="1607625"/>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249"/>
          <p:cNvSpPr/>
          <p:nvPr/>
        </p:nvSpPr>
        <p:spPr>
          <a:xfrm>
            <a:off x="1249026" y="2114200"/>
            <a:ext cx="7649400" cy="539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49"/>
          <p:cNvSpPr txBox="1">
            <a:spLocks noGrp="1"/>
          </p:cNvSpPr>
          <p:nvPr>
            <p:ph type="subTitle" idx="4"/>
          </p:nvPr>
        </p:nvSpPr>
        <p:spPr>
          <a:xfrm>
            <a:off x="1249025" y="2085300"/>
            <a:ext cx="6083100" cy="527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endParaRPr sz="1600">
              <a:latin typeface="Inconsolata"/>
              <a:ea typeface="Inconsolata"/>
              <a:cs typeface="Inconsolata"/>
              <a:sym typeface="Inconsolata"/>
            </a:endParaRPr>
          </a:p>
          <a:p>
            <a:pPr marL="0" lvl="0" indent="0" algn="l" rtl="0">
              <a:spcBef>
                <a:spcPts val="0"/>
              </a:spcBef>
              <a:spcAft>
                <a:spcPts val="0"/>
              </a:spcAft>
              <a:buNone/>
            </a:pPr>
            <a:r>
              <a:rPr lang="en" sz="1600" b="1">
                <a:latin typeface="Inconsolata"/>
                <a:ea typeface="Inconsolata"/>
                <a:cs typeface="Inconsolata"/>
                <a:sym typeface="Inconsolata"/>
              </a:rPr>
              <a:t>#!/bin/bash</a:t>
            </a:r>
            <a:endParaRPr sz="1600" b="1">
              <a:latin typeface="Inconsolata"/>
              <a:ea typeface="Inconsolata"/>
              <a:cs typeface="Inconsolata"/>
              <a:sym typeface="Inconsolata"/>
            </a:endParaRPr>
          </a:p>
          <a:p>
            <a:pPr marL="0" lvl="0" indent="0" algn="l" rtl="0">
              <a:spcBef>
                <a:spcPts val="0"/>
              </a:spcBef>
              <a:spcAft>
                <a:spcPts val="0"/>
              </a:spcAft>
              <a:buNone/>
            </a:pPr>
            <a:endParaRPr sz="1600">
              <a:latin typeface="Inconsolata"/>
              <a:ea typeface="Inconsolata"/>
              <a:cs typeface="Inconsolata"/>
              <a:sym typeface="Inconsolat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C78D8">
            <a:alpha val="19550"/>
          </a:srgbClr>
        </a:solidFill>
        <a:effectLst/>
      </p:bgPr>
    </p:bg>
    <p:spTree>
      <p:nvGrpSpPr>
        <p:cNvPr id="1" name="Shape 4515"/>
        <p:cNvGrpSpPr/>
        <p:nvPr/>
      </p:nvGrpSpPr>
      <p:grpSpPr>
        <a:xfrm>
          <a:off x="0" y="0"/>
          <a:ext cx="0" cy="0"/>
          <a:chOff x="0" y="0"/>
          <a:chExt cx="0" cy="0"/>
        </a:xfrm>
      </p:grpSpPr>
      <p:sp>
        <p:nvSpPr>
          <p:cNvPr id="4516" name="Google Shape;4516;p2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Shell Scripting</a:t>
            </a:r>
            <a:endParaRPr/>
          </a:p>
        </p:txBody>
      </p:sp>
      <p:sp>
        <p:nvSpPr>
          <p:cNvPr id="4517" name="Google Shape;4517;p250"/>
          <p:cNvSpPr txBox="1">
            <a:spLocks noGrp="1"/>
          </p:cNvSpPr>
          <p:nvPr>
            <p:ph type="body" idx="3"/>
          </p:nvPr>
        </p:nvSpPr>
        <p:spPr>
          <a:xfrm>
            <a:off x="51025" y="767176"/>
            <a:ext cx="9144000" cy="1235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rPr>
              <a:t>To make this script executable we need to run: </a:t>
            </a:r>
            <a:endParaRPr sz="1600" b="1">
              <a:solidFill>
                <a:schemeClr val="lt1"/>
              </a:solidFill>
              <a:highlight>
                <a:schemeClr val="dk1"/>
              </a:highlight>
              <a:latin typeface="Inconsolata"/>
              <a:ea typeface="Inconsolata"/>
              <a:cs typeface="Inconsolata"/>
              <a:sym typeface="Inconsolata"/>
            </a:endParaRPr>
          </a:p>
          <a:p>
            <a:pPr marL="0" lvl="0" indent="0" algn="l" rtl="0">
              <a:lnSpc>
                <a:spcPct val="100000"/>
              </a:lnSpc>
              <a:spcBef>
                <a:spcPts val="900"/>
              </a:spcBef>
              <a:spcAft>
                <a:spcPts val="900"/>
              </a:spcAft>
              <a:buNone/>
            </a:pPr>
            <a:endParaRPr sz="1600"/>
          </a:p>
        </p:txBody>
      </p:sp>
      <p:sp>
        <p:nvSpPr>
          <p:cNvPr id="4518" name="Google Shape;4518;p250"/>
          <p:cNvSpPr/>
          <p:nvPr/>
        </p:nvSpPr>
        <p:spPr>
          <a:xfrm>
            <a:off x="1249026" y="1475975"/>
            <a:ext cx="7649400" cy="539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9" name="Google Shape;4519;p250"/>
          <p:cNvGrpSpPr/>
          <p:nvPr/>
        </p:nvGrpSpPr>
        <p:grpSpPr>
          <a:xfrm>
            <a:off x="471567" y="1469775"/>
            <a:ext cx="674573" cy="539475"/>
            <a:chOff x="457200" y="1378813"/>
            <a:chExt cx="776889" cy="621300"/>
          </a:xfrm>
        </p:grpSpPr>
        <p:sp>
          <p:nvSpPr>
            <p:cNvPr id="4520" name="Google Shape;4520;p250"/>
            <p:cNvSpPr/>
            <p:nvPr/>
          </p:nvSpPr>
          <p:spPr>
            <a:xfrm>
              <a:off x="457200" y="1378813"/>
              <a:ext cx="6954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Thin"/>
                  <a:ea typeface="Roboto Thin"/>
                  <a:cs typeface="Roboto Thin"/>
                  <a:sym typeface="Roboto Thin"/>
                </a:rPr>
                <a:t>05</a:t>
              </a:r>
              <a:endParaRPr sz="2400">
                <a:solidFill>
                  <a:srgbClr val="FFFFFF"/>
                </a:solidFill>
                <a:latin typeface="Roboto Thin"/>
                <a:ea typeface="Roboto Thin"/>
                <a:cs typeface="Roboto Thin"/>
                <a:sym typeface="Roboto Thin"/>
              </a:endParaRPr>
            </a:p>
          </p:txBody>
        </p:sp>
        <p:sp>
          <p:nvSpPr>
            <p:cNvPr id="4521" name="Google Shape;4521;p250"/>
            <p:cNvSpPr/>
            <p:nvPr/>
          </p:nvSpPr>
          <p:spPr>
            <a:xfrm rot="5400000">
              <a:off x="969614" y="1607625"/>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250"/>
          <p:cNvGrpSpPr/>
          <p:nvPr/>
        </p:nvGrpSpPr>
        <p:grpSpPr>
          <a:xfrm>
            <a:off x="471567" y="3200544"/>
            <a:ext cx="674573" cy="539475"/>
            <a:chOff x="457200" y="537888"/>
            <a:chExt cx="776889" cy="621300"/>
          </a:xfrm>
        </p:grpSpPr>
        <p:sp>
          <p:nvSpPr>
            <p:cNvPr id="4523" name="Google Shape;4523;p250"/>
            <p:cNvSpPr/>
            <p:nvPr/>
          </p:nvSpPr>
          <p:spPr>
            <a:xfrm>
              <a:off x="457200" y="537888"/>
              <a:ext cx="695400" cy="621300"/>
            </a:xfrm>
            <a:prstGeom prst="roundRect">
              <a:avLst>
                <a:gd name="adj" fmla="val 16667"/>
              </a:avLst>
            </a:prstGeom>
            <a:solidFill>
              <a:srgbClr val="3015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Thin"/>
                  <a:ea typeface="Roboto Thin"/>
                  <a:cs typeface="Roboto Thin"/>
                  <a:sym typeface="Roboto Thin"/>
                </a:rPr>
                <a:t>06</a:t>
              </a:r>
              <a:endParaRPr sz="2400">
                <a:solidFill>
                  <a:srgbClr val="FFFFFF"/>
                </a:solidFill>
                <a:latin typeface="Roboto Thin"/>
                <a:ea typeface="Roboto Thin"/>
                <a:cs typeface="Roboto Thin"/>
                <a:sym typeface="Roboto Thin"/>
              </a:endParaRPr>
            </a:p>
          </p:txBody>
        </p:sp>
        <p:sp>
          <p:nvSpPr>
            <p:cNvPr id="4524" name="Google Shape;4524;p250"/>
            <p:cNvSpPr/>
            <p:nvPr/>
          </p:nvSpPr>
          <p:spPr>
            <a:xfrm rot="5400000">
              <a:off x="969614" y="836665"/>
              <a:ext cx="340325" cy="188625"/>
            </a:xfrm>
            <a:prstGeom prst="flowChartExtract">
              <a:avLst/>
            </a:prstGeom>
            <a:solidFill>
              <a:srgbClr val="301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250"/>
          <p:cNvSpPr txBox="1">
            <a:spLocks noGrp="1"/>
          </p:cNvSpPr>
          <p:nvPr>
            <p:ph type="subTitle" idx="1"/>
          </p:nvPr>
        </p:nvSpPr>
        <p:spPr>
          <a:xfrm>
            <a:off x="1249025" y="1475963"/>
            <a:ext cx="6083100" cy="527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endParaRPr sz="1600">
              <a:latin typeface="Inconsolata"/>
              <a:ea typeface="Inconsolata"/>
              <a:cs typeface="Inconsolata"/>
              <a:sym typeface="Inconsolata"/>
            </a:endParaRPr>
          </a:p>
          <a:p>
            <a:pPr marL="0" lvl="0" indent="0" algn="l" rtl="0">
              <a:spcBef>
                <a:spcPts val="0"/>
              </a:spcBef>
              <a:spcAft>
                <a:spcPts val="0"/>
              </a:spcAft>
              <a:buNone/>
            </a:pPr>
            <a:r>
              <a:rPr lang="en" sz="1600" b="1">
                <a:latin typeface="Inconsolata"/>
                <a:ea typeface="Inconsolata"/>
                <a:cs typeface="Inconsolata"/>
                <a:sym typeface="Inconsolata"/>
              </a:rPr>
              <a:t>chmod +x </a:t>
            </a:r>
            <a:r>
              <a:rPr lang="en" sz="1600" b="1">
                <a:solidFill>
                  <a:schemeClr val="dk1"/>
                </a:solidFill>
                <a:latin typeface="Inconsolata"/>
                <a:ea typeface="Inconsolata"/>
                <a:cs typeface="Inconsolata"/>
                <a:sym typeface="Inconsolata"/>
              </a:rPr>
              <a:t>diskcleanup.sh</a:t>
            </a:r>
            <a:r>
              <a:rPr lang="en" sz="1600" b="1">
                <a:latin typeface="Inconsolata"/>
                <a:ea typeface="Inconsolata"/>
                <a:cs typeface="Inconsolata"/>
                <a:sym typeface="Inconsolata"/>
              </a:rPr>
              <a:t> </a:t>
            </a:r>
            <a:endParaRPr sz="1600" b="1">
              <a:latin typeface="Inconsolata"/>
              <a:ea typeface="Inconsolata"/>
              <a:cs typeface="Inconsolata"/>
              <a:sym typeface="Inconsolata"/>
            </a:endParaRPr>
          </a:p>
          <a:p>
            <a:pPr marL="0" lvl="0" indent="0" algn="l" rtl="0">
              <a:spcBef>
                <a:spcPts val="0"/>
              </a:spcBef>
              <a:spcAft>
                <a:spcPts val="0"/>
              </a:spcAft>
              <a:buNone/>
            </a:pPr>
            <a:endParaRPr sz="1600">
              <a:latin typeface="Inconsolata"/>
              <a:ea typeface="Inconsolata"/>
              <a:cs typeface="Inconsolata"/>
              <a:sym typeface="Inconsolata"/>
            </a:endParaRPr>
          </a:p>
        </p:txBody>
      </p:sp>
      <p:sp>
        <p:nvSpPr>
          <p:cNvPr id="4526" name="Google Shape;4526;p250"/>
          <p:cNvSpPr/>
          <p:nvPr/>
        </p:nvSpPr>
        <p:spPr>
          <a:xfrm>
            <a:off x="1249026" y="3244916"/>
            <a:ext cx="7649400" cy="539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50"/>
          <p:cNvSpPr txBox="1">
            <a:spLocks noGrp="1"/>
          </p:cNvSpPr>
          <p:nvPr>
            <p:ph type="subTitle" idx="2"/>
          </p:nvPr>
        </p:nvSpPr>
        <p:spPr>
          <a:xfrm>
            <a:off x="1249025" y="3240578"/>
            <a:ext cx="6083100" cy="5271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b="1">
                <a:latin typeface="Inconsolata"/>
                <a:ea typeface="Inconsolata"/>
                <a:cs typeface="Inconsolata"/>
                <a:sym typeface="Inconsolata"/>
              </a:rPr>
              <a:t>./diskcleanup.sh</a:t>
            </a:r>
            <a:endParaRPr sz="1600" b="1"/>
          </a:p>
        </p:txBody>
      </p:sp>
      <p:sp>
        <p:nvSpPr>
          <p:cNvPr id="4528" name="Google Shape;4528;p2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
        <p:nvSpPr>
          <p:cNvPr id="4529" name="Google Shape;4529;p250"/>
          <p:cNvSpPr txBox="1">
            <a:spLocks noGrp="1"/>
          </p:cNvSpPr>
          <p:nvPr>
            <p:ph type="subTitle" idx="1"/>
          </p:nvPr>
        </p:nvSpPr>
        <p:spPr>
          <a:xfrm>
            <a:off x="152600" y="2542544"/>
            <a:ext cx="9144000" cy="539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b="1">
                <a:solidFill>
                  <a:schemeClr val="dk1"/>
                </a:solidFill>
              </a:rPr>
              <a:t>Then to run the script we run:</a:t>
            </a:r>
            <a:endParaRPr sz="1600" b="1">
              <a:solidFill>
                <a:schemeClr val="lt1"/>
              </a:solidFill>
              <a:highlight>
                <a:schemeClr val="dk1"/>
              </a:highlight>
              <a:latin typeface="Inconsolata"/>
              <a:ea typeface="Inconsolata"/>
              <a:cs typeface="Inconsolata"/>
              <a:sym typeface="Inconsolata"/>
            </a:endParaRPr>
          </a:p>
          <a:p>
            <a:pPr marL="0" lvl="0" indent="0" algn="l" rtl="0">
              <a:lnSpc>
                <a:spcPct val="100000"/>
              </a:lnSpc>
              <a:spcBef>
                <a:spcPts val="900"/>
              </a:spcBef>
              <a:spcAft>
                <a:spcPts val="900"/>
              </a:spcAft>
              <a:buNone/>
            </a:pP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33"/>
        <p:cNvGrpSpPr/>
        <p:nvPr/>
      </p:nvGrpSpPr>
      <p:grpSpPr>
        <a:xfrm>
          <a:off x="0" y="0"/>
          <a:ext cx="0" cy="0"/>
          <a:chOff x="0" y="0"/>
          <a:chExt cx="0" cy="0"/>
        </a:xfrm>
      </p:grpSpPr>
      <p:sp>
        <p:nvSpPr>
          <p:cNvPr id="4534" name="Google Shape;4534;p251"/>
          <p:cNvSpPr txBox="1">
            <a:spLocks noGrp="1"/>
          </p:cNvSpPr>
          <p:nvPr>
            <p:ph type="title"/>
          </p:nvPr>
        </p:nvSpPr>
        <p:spPr>
          <a:xfrm>
            <a:off x="2544050" y="1545675"/>
            <a:ext cx="5770200" cy="29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But wait:</a:t>
            </a:r>
            <a:endParaRPr sz="3000" b="1"/>
          </a:p>
          <a:p>
            <a:pPr marL="0" lvl="0" indent="0" algn="l" rtl="0">
              <a:spcBef>
                <a:spcPts val="0"/>
              </a:spcBef>
              <a:spcAft>
                <a:spcPts val="0"/>
              </a:spcAft>
              <a:buNone/>
            </a:pPr>
            <a:r>
              <a:rPr lang="en" sz="3000">
                <a:latin typeface="Roboto Light"/>
                <a:ea typeface="Roboto Light"/>
                <a:cs typeface="Roboto Light"/>
                <a:sym typeface="Roboto Light"/>
              </a:rPr>
              <a:t>To add these commands to our script, we need to know how to write to a file.</a:t>
            </a:r>
            <a:r>
              <a:rPr lang="en" sz="3000"/>
              <a:t>  </a:t>
            </a:r>
            <a:endParaRPr sz="3000"/>
          </a:p>
        </p:txBody>
      </p:sp>
      <p:sp>
        <p:nvSpPr>
          <p:cNvPr id="4535" name="Google Shape;4535;p2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39"/>
        <p:cNvGrpSpPr/>
        <p:nvPr/>
      </p:nvGrpSpPr>
      <p:grpSpPr>
        <a:xfrm>
          <a:off x="0" y="0"/>
          <a:ext cx="0" cy="0"/>
          <a:chOff x="0" y="0"/>
          <a:chExt cx="0" cy="0"/>
        </a:xfrm>
      </p:grpSpPr>
      <p:sp>
        <p:nvSpPr>
          <p:cNvPr id="4540" name="Google Shape;4540;p2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Writing and Editing Files</a:t>
            </a:r>
            <a:endParaRPr/>
          </a:p>
        </p:txBody>
      </p:sp>
      <p:sp>
        <p:nvSpPr>
          <p:cNvPr id="4541" name="Google Shape;4541;p2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9B7C0">
            <a:alpha val="78770"/>
          </a:srgbClr>
        </a:solidFill>
        <a:effectLst/>
      </p:bgPr>
    </p:bg>
    <p:spTree>
      <p:nvGrpSpPr>
        <p:cNvPr id="1" name="Shape 4545"/>
        <p:cNvGrpSpPr/>
        <p:nvPr/>
      </p:nvGrpSpPr>
      <p:grpSpPr>
        <a:xfrm>
          <a:off x="0" y="0"/>
          <a:ext cx="0" cy="0"/>
          <a:chOff x="0" y="0"/>
          <a:chExt cx="0" cy="0"/>
        </a:xfrm>
      </p:grpSpPr>
      <p:sp>
        <p:nvSpPr>
          <p:cNvPr id="4546" name="Google Shape;4546;p2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Text Editors</a:t>
            </a:r>
            <a:endParaRPr/>
          </a:p>
        </p:txBody>
      </p:sp>
      <p:sp>
        <p:nvSpPr>
          <p:cNvPr id="4547" name="Google Shape;4547;p2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(Source)</a:t>
            </a:r>
            <a:endParaRPr/>
          </a:p>
        </p:txBody>
      </p:sp>
      <p:sp>
        <p:nvSpPr>
          <p:cNvPr id="4548" name="Google Shape;4548;p2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pic>
        <p:nvPicPr>
          <p:cNvPr id="4549" name="Google Shape;4549;p253"/>
          <p:cNvPicPr preferRelativeResize="0"/>
          <p:nvPr/>
        </p:nvPicPr>
        <p:blipFill>
          <a:blip r:embed="rId4">
            <a:alphaModFix/>
          </a:blip>
          <a:stretch>
            <a:fillRect/>
          </a:stretch>
        </p:blipFill>
        <p:spPr>
          <a:xfrm>
            <a:off x="1492375" y="150700"/>
            <a:ext cx="6527201" cy="5541224"/>
          </a:xfrm>
          <a:prstGeom prst="rect">
            <a:avLst/>
          </a:prstGeom>
          <a:noFill/>
          <a:ln>
            <a:noFill/>
          </a:ln>
        </p:spPr>
      </p:pic>
      <p:sp>
        <p:nvSpPr>
          <p:cNvPr id="4550" name="Google Shape;4550;p253"/>
          <p:cNvSpPr txBox="1">
            <a:spLocks noGrp="1"/>
          </p:cNvSpPr>
          <p:nvPr>
            <p:ph type="subTitle" idx="1"/>
          </p:nvPr>
        </p:nvSpPr>
        <p:spPr>
          <a:xfrm>
            <a:off x="2214025" y="1477913"/>
            <a:ext cx="5171100" cy="2494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sz="2000">
              <a:solidFill>
                <a:schemeClr val="dk1"/>
              </a:solidFill>
              <a:latin typeface="Inconsolata"/>
              <a:ea typeface="Inconsolata"/>
              <a:cs typeface="Inconsolata"/>
              <a:sym typeface="Inconsolata"/>
            </a:endParaRPr>
          </a:p>
          <a:p>
            <a:pPr marL="0" lvl="0" indent="0" algn="l" rtl="0">
              <a:spcBef>
                <a:spcPts val="0"/>
              </a:spcBef>
              <a:spcAft>
                <a:spcPts val="0"/>
              </a:spcAft>
              <a:buNone/>
            </a:pPr>
            <a:r>
              <a:rPr lang="en" sz="1900">
                <a:solidFill>
                  <a:schemeClr val="dk1"/>
                </a:solidFill>
                <a:latin typeface="Inconsolata"/>
                <a:ea typeface="Inconsolata"/>
                <a:cs typeface="Inconsolata"/>
                <a:sym typeface="Inconsolata"/>
              </a:rPr>
              <a:t>Text editors are applications that allow a user edit plain text. Some are only available on the command line, while other are available only in desktop environments.</a:t>
            </a:r>
            <a:endParaRPr sz="1900">
              <a:solidFill>
                <a:schemeClr val="dk1"/>
              </a:solidFill>
              <a:latin typeface="Inconsolata"/>
              <a:ea typeface="Inconsolata"/>
              <a:cs typeface="Inconsolata"/>
              <a:sym typeface="Inconsolata"/>
            </a:endParaRPr>
          </a:p>
          <a:p>
            <a:pPr marL="0" lvl="0" indent="0" algn="l" rtl="0">
              <a:spcBef>
                <a:spcPts val="0"/>
              </a:spcBef>
              <a:spcAft>
                <a:spcPts val="0"/>
              </a:spcAft>
              <a:buNone/>
            </a:pPr>
            <a:endParaRPr sz="1900">
              <a:solidFill>
                <a:schemeClr val="dk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900">
                <a:solidFill>
                  <a:schemeClr val="dk1"/>
                </a:solidFill>
                <a:latin typeface="Inconsolata"/>
                <a:ea typeface="Inconsolata"/>
                <a:cs typeface="Inconsolata"/>
                <a:sym typeface="Inconsolata"/>
              </a:rPr>
              <a:t>Security professionals can use text editors to build scripts, create documentation, etc.</a:t>
            </a:r>
            <a:r>
              <a:rPr lang="en" sz="1700">
                <a:solidFill>
                  <a:schemeClr val="dk1"/>
                </a:solidFill>
                <a:latin typeface="Inconsolata"/>
                <a:ea typeface="Inconsolata"/>
                <a:cs typeface="Inconsolata"/>
                <a:sym typeface="Inconsolata"/>
              </a:rPr>
              <a:t> </a:t>
            </a:r>
            <a:endParaRPr sz="1700">
              <a:latin typeface="Inconsolata"/>
              <a:ea typeface="Inconsolata"/>
              <a:cs typeface="Inconsolata"/>
              <a:sym typeface="Inconsolat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54"/>
        <p:cNvGrpSpPr/>
        <p:nvPr/>
      </p:nvGrpSpPr>
      <p:grpSpPr>
        <a:xfrm>
          <a:off x="0" y="0"/>
          <a:ext cx="0" cy="0"/>
          <a:chOff x="0" y="0"/>
          <a:chExt cx="0" cy="0"/>
        </a:xfrm>
      </p:grpSpPr>
      <p:sp>
        <p:nvSpPr>
          <p:cNvPr id="4555" name="Google Shape;4555;p2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Text Editors</a:t>
            </a:r>
            <a:endParaRPr>
              <a:solidFill>
                <a:schemeClr val="dk1"/>
              </a:solidFill>
            </a:endParaRPr>
          </a:p>
          <a:p>
            <a:pPr marL="0" lvl="0" indent="0" algn="l" rtl="0">
              <a:spcBef>
                <a:spcPts val="0"/>
              </a:spcBef>
              <a:spcAft>
                <a:spcPts val="0"/>
              </a:spcAft>
              <a:buNone/>
            </a:pPr>
            <a:endParaRPr/>
          </a:p>
        </p:txBody>
      </p:sp>
      <p:sp>
        <p:nvSpPr>
          <p:cNvPr id="4556" name="Google Shape;4556;p2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You are probably already familiar with text editors.</a:t>
            </a:r>
            <a:endParaRPr/>
          </a:p>
          <a:p>
            <a:pPr marL="0" lvl="0" indent="0" algn="l" rtl="0">
              <a:spcBef>
                <a:spcPts val="0"/>
              </a:spcBef>
              <a:spcAft>
                <a:spcPts val="0"/>
              </a:spcAft>
              <a:buNone/>
            </a:pPr>
            <a:endParaRPr/>
          </a:p>
        </p:txBody>
      </p:sp>
      <p:grpSp>
        <p:nvGrpSpPr>
          <p:cNvPr id="4557" name="Google Shape;4557;p254"/>
          <p:cNvGrpSpPr/>
          <p:nvPr/>
        </p:nvGrpSpPr>
        <p:grpSpPr>
          <a:xfrm>
            <a:off x="454394" y="1401900"/>
            <a:ext cx="3521100" cy="416775"/>
            <a:chOff x="369025" y="1211375"/>
            <a:chExt cx="3521100" cy="416775"/>
          </a:xfrm>
        </p:grpSpPr>
        <p:sp>
          <p:nvSpPr>
            <p:cNvPr id="4558" name="Google Shape;4558;p254"/>
            <p:cNvSpPr/>
            <p:nvPr/>
          </p:nvSpPr>
          <p:spPr>
            <a:xfrm>
              <a:off x="369025" y="1215650"/>
              <a:ext cx="3521100" cy="412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54"/>
            <p:cNvSpPr txBox="1"/>
            <p:nvPr/>
          </p:nvSpPr>
          <p:spPr>
            <a:xfrm>
              <a:off x="704725" y="1211375"/>
              <a:ext cx="2849700" cy="412500"/>
            </a:xfrm>
            <a:prstGeom prst="rect">
              <a:avLst/>
            </a:prstGeom>
            <a:noFill/>
            <a:ln>
              <a:noFill/>
            </a:ln>
          </p:spPr>
          <p:txBody>
            <a:bodyPr spcFirstLastPara="1" wrap="square" lIns="0" tIns="45700" rIns="0" bIns="0" anchor="t" anchorCtr="0">
              <a:noAutofit/>
            </a:bodyPr>
            <a:lstStyle/>
            <a:p>
              <a:pPr marL="0" lvl="0" indent="0" algn="ctr" rtl="0">
                <a:spcBef>
                  <a:spcPts val="0"/>
                </a:spcBef>
                <a:spcAft>
                  <a:spcPts val="0"/>
                </a:spcAft>
                <a:buNone/>
              </a:pPr>
              <a:r>
                <a:rPr lang="en" sz="2000" b="1">
                  <a:latin typeface="Roboto"/>
                  <a:ea typeface="Roboto"/>
                  <a:cs typeface="Roboto"/>
                  <a:sym typeface="Roboto"/>
                </a:rPr>
                <a:t>Notepad </a:t>
              </a:r>
              <a:r>
                <a:rPr lang="en" sz="2000">
                  <a:latin typeface="Roboto"/>
                  <a:ea typeface="Roboto"/>
                  <a:cs typeface="Roboto"/>
                  <a:sym typeface="Roboto"/>
                </a:rPr>
                <a:t>on Windows</a:t>
              </a:r>
              <a:endParaRPr sz="2000">
                <a:latin typeface="Roboto"/>
                <a:ea typeface="Roboto"/>
                <a:cs typeface="Roboto"/>
                <a:sym typeface="Roboto"/>
              </a:endParaRPr>
            </a:p>
          </p:txBody>
        </p:sp>
      </p:grpSp>
      <p:grpSp>
        <p:nvGrpSpPr>
          <p:cNvPr id="4560" name="Google Shape;4560;p254"/>
          <p:cNvGrpSpPr/>
          <p:nvPr/>
        </p:nvGrpSpPr>
        <p:grpSpPr>
          <a:xfrm>
            <a:off x="5054602" y="1401900"/>
            <a:ext cx="3521100" cy="416775"/>
            <a:chOff x="4881625" y="1211375"/>
            <a:chExt cx="3521100" cy="416775"/>
          </a:xfrm>
        </p:grpSpPr>
        <p:sp>
          <p:nvSpPr>
            <p:cNvPr id="4561" name="Google Shape;4561;p254"/>
            <p:cNvSpPr/>
            <p:nvPr/>
          </p:nvSpPr>
          <p:spPr>
            <a:xfrm>
              <a:off x="4881625" y="1215650"/>
              <a:ext cx="3521100" cy="412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54"/>
            <p:cNvSpPr txBox="1"/>
            <p:nvPr/>
          </p:nvSpPr>
          <p:spPr>
            <a:xfrm>
              <a:off x="5217325" y="1211375"/>
              <a:ext cx="2849700" cy="412500"/>
            </a:xfrm>
            <a:prstGeom prst="rect">
              <a:avLst/>
            </a:prstGeom>
            <a:noFill/>
            <a:ln>
              <a:noFill/>
            </a:ln>
          </p:spPr>
          <p:txBody>
            <a:bodyPr spcFirstLastPara="1" wrap="square" lIns="0" tIns="45700" rIns="0" bIns="0" anchor="t" anchorCtr="0">
              <a:noAutofit/>
            </a:bodyPr>
            <a:lstStyle/>
            <a:p>
              <a:pPr marL="0" lvl="0" indent="0" algn="ctr" rtl="0">
                <a:spcBef>
                  <a:spcPts val="0"/>
                </a:spcBef>
                <a:spcAft>
                  <a:spcPts val="0"/>
                </a:spcAft>
                <a:buNone/>
              </a:pPr>
              <a:r>
                <a:rPr lang="en" sz="2000" b="1">
                  <a:latin typeface="Roboto"/>
                  <a:ea typeface="Roboto"/>
                  <a:cs typeface="Roboto"/>
                  <a:sym typeface="Roboto"/>
                </a:rPr>
                <a:t>Text Edit </a:t>
              </a:r>
              <a:r>
                <a:rPr lang="en" sz="2000">
                  <a:latin typeface="Roboto"/>
                  <a:ea typeface="Roboto"/>
                  <a:cs typeface="Roboto"/>
                  <a:sym typeface="Roboto"/>
                </a:rPr>
                <a:t>on Mac</a:t>
              </a:r>
              <a:endParaRPr sz="2000">
                <a:latin typeface="Roboto"/>
                <a:ea typeface="Roboto"/>
                <a:cs typeface="Roboto"/>
                <a:sym typeface="Roboto"/>
              </a:endParaRPr>
            </a:p>
          </p:txBody>
        </p:sp>
      </p:grpSp>
      <p:pic>
        <p:nvPicPr>
          <p:cNvPr id="4563" name="Google Shape;4563;p254"/>
          <p:cNvPicPr preferRelativeResize="0"/>
          <p:nvPr/>
        </p:nvPicPr>
        <p:blipFill>
          <a:blip r:embed="rId3">
            <a:alphaModFix/>
          </a:blip>
          <a:stretch>
            <a:fillRect/>
          </a:stretch>
        </p:blipFill>
        <p:spPr>
          <a:xfrm>
            <a:off x="4227150" y="1401900"/>
            <a:ext cx="827450" cy="2848824"/>
          </a:xfrm>
          <a:prstGeom prst="rect">
            <a:avLst/>
          </a:prstGeom>
          <a:noFill/>
          <a:ln>
            <a:noFill/>
          </a:ln>
        </p:spPr>
      </p:pic>
      <p:pic>
        <p:nvPicPr>
          <p:cNvPr id="4564" name="Google Shape;4564;p254"/>
          <p:cNvPicPr preferRelativeResize="0"/>
          <p:nvPr/>
        </p:nvPicPr>
        <p:blipFill>
          <a:blip r:embed="rId4">
            <a:alphaModFix/>
          </a:blip>
          <a:stretch>
            <a:fillRect/>
          </a:stretch>
        </p:blipFill>
        <p:spPr>
          <a:xfrm>
            <a:off x="5680661" y="2064025"/>
            <a:ext cx="2268975" cy="2268975"/>
          </a:xfrm>
          <a:prstGeom prst="rect">
            <a:avLst/>
          </a:prstGeom>
          <a:noFill/>
          <a:ln>
            <a:noFill/>
          </a:ln>
        </p:spPr>
      </p:pic>
      <p:pic>
        <p:nvPicPr>
          <p:cNvPr id="4565" name="Google Shape;4565;p254"/>
          <p:cNvPicPr preferRelativeResize="0"/>
          <p:nvPr/>
        </p:nvPicPr>
        <p:blipFill>
          <a:blip r:embed="rId5">
            <a:alphaModFix/>
          </a:blip>
          <a:stretch>
            <a:fillRect/>
          </a:stretch>
        </p:blipFill>
        <p:spPr>
          <a:xfrm>
            <a:off x="897950" y="1894600"/>
            <a:ext cx="2438400" cy="2438400"/>
          </a:xfrm>
          <a:prstGeom prst="rect">
            <a:avLst/>
          </a:prstGeom>
          <a:noFill/>
          <a:ln>
            <a:noFill/>
          </a:ln>
        </p:spPr>
      </p:pic>
      <p:sp>
        <p:nvSpPr>
          <p:cNvPr id="4566" name="Google Shape;4566;p2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70"/>
        <p:cNvGrpSpPr/>
        <p:nvPr/>
      </p:nvGrpSpPr>
      <p:grpSpPr>
        <a:xfrm>
          <a:off x="0" y="0"/>
          <a:ext cx="0" cy="0"/>
          <a:chOff x="0" y="0"/>
          <a:chExt cx="0" cy="0"/>
        </a:xfrm>
      </p:grpSpPr>
      <p:sp>
        <p:nvSpPr>
          <p:cNvPr id="4571" name="Google Shape;4571;p255"/>
          <p:cNvSpPr/>
          <p:nvPr/>
        </p:nvSpPr>
        <p:spPr>
          <a:xfrm>
            <a:off x="200725" y="1189125"/>
            <a:ext cx="2322600" cy="3575400"/>
          </a:xfrm>
          <a:prstGeom prst="rect">
            <a:avLst/>
          </a:prstGeom>
          <a:noFill/>
          <a:ln w="76200" cap="flat" cmpd="sng">
            <a:solidFill>
              <a:schemeClr val="accent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Text Editors</a:t>
            </a:r>
            <a:endParaRPr/>
          </a:p>
        </p:txBody>
      </p:sp>
      <p:sp>
        <p:nvSpPr>
          <p:cNvPr id="4573" name="Google Shape;4573;p2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Common text editors available within terminal are: nano, vi, vim, and emacs. </a:t>
            </a:r>
            <a:endParaRPr/>
          </a:p>
        </p:txBody>
      </p:sp>
      <p:grpSp>
        <p:nvGrpSpPr>
          <p:cNvPr id="4574" name="Google Shape;4574;p255"/>
          <p:cNvGrpSpPr/>
          <p:nvPr/>
        </p:nvGrpSpPr>
        <p:grpSpPr>
          <a:xfrm>
            <a:off x="454392" y="1401900"/>
            <a:ext cx="1753508" cy="416775"/>
            <a:chOff x="369025" y="1211375"/>
            <a:chExt cx="3521100" cy="416775"/>
          </a:xfrm>
        </p:grpSpPr>
        <p:sp>
          <p:nvSpPr>
            <p:cNvPr id="4575" name="Google Shape;4575;p255"/>
            <p:cNvSpPr/>
            <p:nvPr/>
          </p:nvSpPr>
          <p:spPr>
            <a:xfrm>
              <a:off x="369025" y="1215650"/>
              <a:ext cx="3521100" cy="412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55"/>
            <p:cNvSpPr txBox="1"/>
            <p:nvPr/>
          </p:nvSpPr>
          <p:spPr>
            <a:xfrm>
              <a:off x="704725" y="1211375"/>
              <a:ext cx="2849700" cy="412500"/>
            </a:xfrm>
            <a:prstGeom prst="rect">
              <a:avLst/>
            </a:prstGeom>
            <a:noFill/>
            <a:ln>
              <a:noFill/>
            </a:ln>
          </p:spPr>
          <p:txBody>
            <a:bodyPr spcFirstLastPara="1" wrap="square" lIns="0" tIns="45700" rIns="0" bIns="0" anchor="t" anchorCtr="0">
              <a:noAutofit/>
            </a:bodyPr>
            <a:lstStyle/>
            <a:p>
              <a:pPr marL="0" lvl="0" indent="0" algn="ctr" rtl="0">
                <a:spcBef>
                  <a:spcPts val="0"/>
                </a:spcBef>
                <a:spcAft>
                  <a:spcPts val="0"/>
                </a:spcAft>
                <a:buNone/>
              </a:pPr>
              <a:r>
                <a:rPr lang="en" sz="2000" b="1">
                  <a:latin typeface="Roboto"/>
                  <a:ea typeface="Roboto"/>
                  <a:cs typeface="Roboto"/>
                  <a:sym typeface="Roboto"/>
                </a:rPr>
                <a:t>nano</a:t>
              </a:r>
              <a:endParaRPr sz="2000" b="1">
                <a:latin typeface="Roboto"/>
                <a:ea typeface="Roboto"/>
                <a:cs typeface="Roboto"/>
                <a:sym typeface="Roboto"/>
              </a:endParaRPr>
            </a:p>
          </p:txBody>
        </p:sp>
      </p:grpSp>
      <p:grpSp>
        <p:nvGrpSpPr>
          <p:cNvPr id="4577" name="Google Shape;4577;p255"/>
          <p:cNvGrpSpPr/>
          <p:nvPr/>
        </p:nvGrpSpPr>
        <p:grpSpPr>
          <a:xfrm>
            <a:off x="2748617" y="1401900"/>
            <a:ext cx="1753508" cy="416775"/>
            <a:chOff x="369025" y="1211375"/>
            <a:chExt cx="3521100" cy="416775"/>
          </a:xfrm>
        </p:grpSpPr>
        <p:sp>
          <p:nvSpPr>
            <p:cNvPr id="4578" name="Google Shape;4578;p255"/>
            <p:cNvSpPr/>
            <p:nvPr/>
          </p:nvSpPr>
          <p:spPr>
            <a:xfrm>
              <a:off x="369025" y="1215650"/>
              <a:ext cx="3521100" cy="412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55"/>
            <p:cNvSpPr txBox="1"/>
            <p:nvPr/>
          </p:nvSpPr>
          <p:spPr>
            <a:xfrm>
              <a:off x="704725" y="1211375"/>
              <a:ext cx="2849700" cy="412500"/>
            </a:xfrm>
            <a:prstGeom prst="rect">
              <a:avLst/>
            </a:prstGeom>
            <a:noFill/>
            <a:ln>
              <a:noFill/>
            </a:ln>
          </p:spPr>
          <p:txBody>
            <a:bodyPr spcFirstLastPara="1" wrap="square" lIns="0" tIns="45700" rIns="0" bIns="0" anchor="t" anchorCtr="0">
              <a:noAutofit/>
            </a:bodyPr>
            <a:lstStyle/>
            <a:p>
              <a:pPr marL="0" lvl="0" indent="0" algn="ctr" rtl="0">
                <a:spcBef>
                  <a:spcPts val="0"/>
                </a:spcBef>
                <a:spcAft>
                  <a:spcPts val="0"/>
                </a:spcAft>
                <a:buNone/>
              </a:pPr>
              <a:r>
                <a:rPr lang="en" sz="2000" b="1">
                  <a:latin typeface="Roboto"/>
                  <a:ea typeface="Roboto"/>
                  <a:cs typeface="Roboto"/>
                  <a:sym typeface="Roboto"/>
                </a:rPr>
                <a:t>vi</a:t>
              </a:r>
              <a:endParaRPr sz="2000" b="1">
                <a:latin typeface="Roboto"/>
                <a:ea typeface="Roboto"/>
                <a:cs typeface="Roboto"/>
                <a:sym typeface="Roboto"/>
              </a:endParaRPr>
            </a:p>
          </p:txBody>
        </p:sp>
      </p:grpSp>
      <p:pic>
        <p:nvPicPr>
          <p:cNvPr id="4580" name="Google Shape;4580;p255"/>
          <p:cNvPicPr preferRelativeResize="0"/>
          <p:nvPr/>
        </p:nvPicPr>
        <p:blipFill>
          <a:blip r:embed="rId3">
            <a:alphaModFix/>
          </a:blip>
          <a:stretch>
            <a:fillRect/>
          </a:stretch>
        </p:blipFill>
        <p:spPr>
          <a:xfrm>
            <a:off x="4349725" y="1401900"/>
            <a:ext cx="827450" cy="2848824"/>
          </a:xfrm>
          <a:prstGeom prst="rect">
            <a:avLst/>
          </a:prstGeom>
          <a:noFill/>
          <a:ln>
            <a:noFill/>
          </a:ln>
        </p:spPr>
      </p:pic>
      <p:grpSp>
        <p:nvGrpSpPr>
          <p:cNvPr id="4581" name="Google Shape;4581;p255"/>
          <p:cNvGrpSpPr/>
          <p:nvPr/>
        </p:nvGrpSpPr>
        <p:grpSpPr>
          <a:xfrm>
            <a:off x="4880617" y="1401900"/>
            <a:ext cx="1753508" cy="416775"/>
            <a:chOff x="369025" y="1211375"/>
            <a:chExt cx="3521100" cy="416775"/>
          </a:xfrm>
        </p:grpSpPr>
        <p:sp>
          <p:nvSpPr>
            <p:cNvPr id="4582" name="Google Shape;4582;p255"/>
            <p:cNvSpPr/>
            <p:nvPr/>
          </p:nvSpPr>
          <p:spPr>
            <a:xfrm>
              <a:off x="369025" y="1215650"/>
              <a:ext cx="3521100" cy="412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55"/>
            <p:cNvSpPr txBox="1"/>
            <p:nvPr/>
          </p:nvSpPr>
          <p:spPr>
            <a:xfrm>
              <a:off x="704725" y="1211375"/>
              <a:ext cx="2849700" cy="412500"/>
            </a:xfrm>
            <a:prstGeom prst="rect">
              <a:avLst/>
            </a:prstGeom>
            <a:noFill/>
            <a:ln>
              <a:noFill/>
            </a:ln>
          </p:spPr>
          <p:txBody>
            <a:bodyPr spcFirstLastPara="1" wrap="square" lIns="0" tIns="45700" rIns="0" bIns="0" anchor="t" anchorCtr="0">
              <a:noAutofit/>
            </a:bodyPr>
            <a:lstStyle/>
            <a:p>
              <a:pPr marL="0" lvl="0" indent="0" algn="ctr" rtl="0">
                <a:spcBef>
                  <a:spcPts val="0"/>
                </a:spcBef>
                <a:spcAft>
                  <a:spcPts val="0"/>
                </a:spcAft>
                <a:buNone/>
              </a:pPr>
              <a:r>
                <a:rPr lang="en" sz="2000" b="1">
                  <a:latin typeface="Roboto"/>
                  <a:ea typeface="Roboto"/>
                  <a:cs typeface="Roboto"/>
                  <a:sym typeface="Roboto"/>
                </a:rPr>
                <a:t>vim</a:t>
              </a:r>
              <a:endParaRPr sz="2000" b="1">
                <a:latin typeface="Roboto"/>
                <a:ea typeface="Roboto"/>
                <a:cs typeface="Roboto"/>
                <a:sym typeface="Roboto"/>
              </a:endParaRPr>
            </a:p>
          </p:txBody>
        </p:sp>
      </p:grpSp>
      <p:pic>
        <p:nvPicPr>
          <p:cNvPr id="4584" name="Google Shape;4584;p255"/>
          <p:cNvPicPr preferRelativeResize="0"/>
          <p:nvPr/>
        </p:nvPicPr>
        <p:blipFill>
          <a:blip r:embed="rId3">
            <a:alphaModFix/>
          </a:blip>
          <a:stretch>
            <a:fillRect/>
          </a:stretch>
        </p:blipFill>
        <p:spPr>
          <a:xfrm>
            <a:off x="6481725" y="1401900"/>
            <a:ext cx="827450" cy="2848824"/>
          </a:xfrm>
          <a:prstGeom prst="rect">
            <a:avLst/>
          </a:prstGeom>
          <a:noFill/>
          <a:ln>
            <a:noFill/>
          </a:ln>
        </p:spPr>
      </p:pic>
      <p:grpSp>
        <p:nvGrpSpPr>
          <p:cNvPr id="4585" name="Google Shape;4585;p255"/>
          <p:cNvGrpSpPr/>
          <p:nvPr/>
        </p:nvGrpSpPr>
        <p:grpSpPr>
          <a:xfrm>
            <a:off x="7126767" y="1401900"/>
            <a:ext cx="1753508" cy="416775"/>
            <a:chOff x="369025" y="1211375"/>
            <a:chExt cx="3521100" cy="416775"/>
          </a:xfrm>
        </p:grpSpPr>
        <p:sp>
          <p:nvSpPr>
            <p:cNvPr id="4586" name="Google Shape;4586;p255"/>
            <p:cNvSpPr/>
            <p:nvPr/>
          </p:nvSpPr>
          <p:spPr>
            <a:xfrm>
              <a:off x="369025" y="1215650"/>
              <a:ext cx="3521100" cy="412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55"/>
            <p:cNvSpPr txBox="1"/>
            <p:nvPr/>
          </p:nvSpPr>
          <p:spPr>
            <a:xfrm>
              <a:off x="704725" y="1211375"/>
              <a:ext cx="2849700" cy="412500"/>
            </a:xfrm>
            <a:prstGeom prst="rect">
              <a:avLst/>
            </a:prstGeom>
            <a:noFill/>
            <a:ln>
              <a:noFill/>
            </a:ln>
          </p:spPr>
          <p:txBody>
            <a:bodyPr spcFirstLastPara="1" wrap="square" lIns="0" tIns="45700" rIns="0" bIns="0" anchor="t" anchorCtr="0">
              <a:noAutofit/>
            </a:bodyPr>
            <a:lstStyle/>
            <a:p>
              <a:pPr marL="0" lvl="0" indent="0" algn="ctr" rtl="0">
                <a:spcBef>
                  <a:spcPts val="0"/>
                </a:spcBef>
                <a:spcAft>
                  <a:spcPts val="0"/>
                </a:spcAft>
                <a:buNone/>
              </a:pPr>
              <a:r>
                <a:rPr lang="en" sz="2000" b="1">
                  <a:latin typeface="Roboto"/>
                  <a:ea typeface="Roboto"/>
                  <a:cs typeface="Roboto"/>
                  <a:sym typeface="Roboto"/>
                </a:rPr>
                <a:t>emacs</a:t>
              </a:r>
              <a:endParaRPr sz="2000" b="1">
                <a:latin typeface="Roboto"/>
                <a:ea typeface="Roboto"/>
                <a:cs typeface="Roboto"/>
                <a:sym typeface="Roboto"/>
              </a:endParaRPr>
            </a:p>
          </p:txBody>
        </p:sp>
      </p:grpSp>
      <p:pic>
        <p:nvPicPr>
          <p:cNvPr id="4588" name="Google Shape;4588;p255"/>
          <p:cNvPicPr preferRelativeResize="0"/>
          <p:nvPr/>
        </p:nvPicPr>
        <p:blipFill>
          <a:blip r:embed="rId4">
            <a:alphaModFix/>
          </a:blip>
          <a:stretch>
            <a:fillRect/>
          </a:stretch>
        </p:blipFill>
        <p:spPr>
          <a:xfrm>
            <a:off x="340800" y="2246475"/>
            <a:ext cx="2042450" cy="1147500"/>
          </a:xfrm>
          <a:prstGeom prst="rect">
            <a:avLst/>
          </a:prstGeom>
          <a:noFill/>
          <a:ln>
            <a:noFill/>
          </a:ln>
        </p:spPr>
      </p:pic>
      <p:sp>
        <p:nvSpPr>
          <p:cNvPr id="4589" name="Google Shape;4589;p255"/>
          <p:cNvSpPr/>
          <p:nvPr/>
        </p:nvSpPr>
        <p:spPr>
          <a:xfrm rot="-5400000">
            <a:off x="736396" y="3500500"/>
            <a:ext cx="1189500" cy="1338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55"/>
          <p:cNvSpPr txBox="1">
            <a:spLocks noGrp="1"/>
          </p:cNvSpPr>
          <p:nvPr>
            <p:ph type="subTitle" idx="1"/>
          </p:nvPr>
        </p:nvSpPr>
        <p:spPr>
          <a:xfrm>
            <a:off x="662146" y="3907522"/>
            <a:ext cx="1338000" cy="751500"/>
          </a:xfrm>
          <a:prstGeom prst="rect">
            <a:avLst/>
          </a:prstGeom>
        </p:spPr>
        <p:txBody>
          <a:bodyPr spcFirstLastPara="1" wrap="square" lIns="0" tIns="0" rIns="0" bIns="91425" anchor="t" anchorCtr="0">
            <a:noAutofit/>
          </a:bodyPr>
          <a:lstStyle/>
          <a:p>
            <a:pPr marL="0" lvl="0" indent="0" algn="ctr" rtl="0">
              <a:spcBef>
                <a:spcPts val="0"/>
              </a:spcBef>
              <a:spcAft>
                <a:spcPts val="0"/>
              </a:spcAft>
              <a:buNone/>
            </a:pPr>
            <a:r>
              <a:rPr lang="en" sz="1600"/>
              <a:t>Today, </a:t>
            </a:r>
            <a:br>
              <a:rPr lang="en" sz="1600"/>
            </a:br>
            <a:r>
              <a:rPr lang="en" sz="1600"/>
              <a:t>we’ll focus</a:t>
            </a:r>
            <a:br>
              <a:rPr lang="en" sz="1600"/>
            </a:br>
            <a:r>
              <a:rPr lang="en" sz="1600"/>
              <a:t>on </a:t>
            </a:r>
            <a:r>
              <a:rPr lang="en" sz="1600" b="1"/>
              <a:t>nano</a:t>
            </a:r>
            <a:r>
              <a:rPr lang="en" sz="1600"/>
              <a:t>. </a:t>
            </a:r>
            <a:endParaRPr sz="1600"/>
          </a:p>
        </p:txBody>
      </p:sp>
      <p:pic>
        <p:nvPicPr>
          <p:cNvPr id="4591" name="Google Shape;4591;p255"/>
          <p:cNvPicPr preferRelativeResize="0"/>
          <p:nvPr/>
        </p:nvPicPr>
        <p:blipFill>
          <a:blip r:embed="rId5">
            <a:alphaModFix/>
          </a:blip>
          <a:stretch>
            <a:fillRect/>
          </a:stretch>
        </p:blipFill>
        <p:spPr>
          <a:xfrm>
            <a:off x="2916150" y="2242300"/>
            <a:ext cx="1418450" cy="1418476"/>
          </a:xfrm>
          <a:prstGeom prst="rect">
            <a:avLst/>
          </a:prstGeom>
          <a:noFill/>
          <a:ln>
            <a:noFill/>
          </a:ln>
        </p:spPr>
      </p:pic>
      <p:pic>
        <p:nvPicPr>
          <p:cNvPr id="4592" name="Google Shape;4592;p255"/>
          <p:cNvPicPr preferRelativeResize="0"/>
          <p:nvPr/>
        </p:nvPicPr>
        <p:blipFill>
          <a:blip r:embed="rId6">
            <a:alphaModFix/>
          </a:blip>
          <a:stretch>
            <a:fillRect/>
          </a:stretch>
        </p:blipFill>
        <p:spPr>
          <a:xfrm>
            <a:off x="5028725" y="2248850"/>
            <a:ext cx="1457301" cy="1459724"/>
          </a:xfrm>
          <a:prstGeom prst="rect">
            <a:avLst/>
          </a:prstGeom>
          <a:noFill/>
          <a:ln>
            <a:noFill/>
          </a:ln>
        </p:spPr>
      </p:pic>
      <p:pic>
        <p:nvPicPr>
          <p:cNvPr id="4593" name="Google Shape;4593;p255"/>
          <p:cNvPicPr preferRelativeResize="0"/>
          <p:nvPr/>
        </p:nvPicPr>
        <p:blipFill>
          <a:blip r:embed="rId7">
            <a:alphaModFix/>
          </a:blip>
          <a:stretch>
            <a:fillRect/>
          </a:stretch>
        </p:blipFill>
        <p:spPr>
          <a:xfrm>
            <a:off x="7217801" y="2165825"/>
            <a:ext cx="1571425" cy="1571425"/>
          </a:xfrm>
          <a:prstGeom prst="rect">
            <a:avLst/>
          </a:prstGeom>
          <a:noFill/>
          <a:ln>
            <a:noFill/>
          </a:ln>
        </p:spPr>
      </p:pic>
      <p:sp>
        <p:nvSpPr>
          <p:cNvPr id="4594" name="Google Shape;4594;p2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9B7C0">
            <a:alpha val="78770"/>
          </a:srgbClr>
        </a:solidFill>
        <a:effectLst/>
      </p:bgPr>
    </p:bg>
    <p:spTree>
      <p:nvGrpSpPr>
        <p:cNvPr id="1" name="Shape 4598"/>
        <p:cNvGrpSpPr/>
        <p:nvPr/>
      </p:nvGrpSpPr>
      <p:grpSpPr>
        <a:xfrm>
          <a:off x="0" y="0"/>
          <a:ext cx="0" cy="0"/>
          <a:chOff x="0" y="0"/>
          <a:chExt cx="0" cy="0"/>
        </a:xfrm>
      </p:grpSpPr>
      <p:sp>
        <p:nvSpPr>
          <p:cNvPr id="4599" name="Google Shape;4599;p256"/>
          <p:cNvSpPr/>
          <p:nvPr/>
        </p:nvSpPr>
        <p:spPr>
          <a:xfrm>
            <a:off x="0" y="0"/>
            <a:ext cx="9144000" cy="5143500"/>
          </a:xfrm>
          <a:prstGeom prst="re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00" name="Google Shape;4600;p256"/>
          <p:cNvPicPr preferRelativeResize="0"/>
          <p:nvPr/>
        </p:nvPicPr>
        <p:blipFill rotWithShape="1">
          <a:blip r:embed="rId3">
            <a:alphaModFix/>
          </a:blip>
          <a:srcRect/>
          <a:stretch/>
        </p:blipFill>
        <p:spPr>
          <a:xfrm>
            <a:off x="507225" y="286425"/>
            <a:ext cx="8129551" cy="4570650"/>
          </a:xfrm>
          <a:prstGeom prst="rect">
            <a:avLst/>
          </a:prstGeom>
          <a:noFill/>
          <a:ln>
            <a:noFill/>
          </a:ln>
          <a:effectLst>
            <a:outerShdw blurRad="300038" dist="19050" dir="5400000" algn="bl" rotWithShape="0">
              <a:srgbClr val="000000">
                <a:alpha val="24000"/>
              </a:srgbClr>
            </a:outerShdw>
          </a:effectLst>
        </p:spPr>
      </p:pic>
      <p:sp>
        <p:nvSpPr>
          <p:cNvPr id="4601" name="Google Shape;4601;p256"/>
          <p:cNvSpPr/>
          <p:nvPr/>
        </p:nvSpPr>
        <p:spPr>
          <a:xfrm>
            <a:off x="1301850" y="1054050"/>
            <a:ext cx="6540300" cy="3035400"/>
          </a:xfrm>
          <a:prstGeom prst="rect">
            <a:avLst/>
          </a:prstGeom>
          <a:solidFill>
            <a:srgbClr val="365C8B"/>
          </a:solidFill>
          <a:ln>
            <a:noFill/>
          </a:ln>
        </p:spPr>
        <p:txBody>
          <a:bodyPr spcFirstLastPara="1" wrap="square" lIns="457200" tIns="0" rIns="91425" bIns="91425" anchor="ctr" anchorCtr="0">
            <a:noAutofit/>
          </a:bodyPr>
          <a:lstStyle/>
          <a:p>
            <a:pPr marL="274320" marR="182880" lvl="0" indent="0" algn="l" rtl="0">
              <a:spcBef>
                <a:spcPts val="0"/>
              </a:spcBef>
              <a:spcAft>
                <a:spcPts val="0"/>
              </a:spcAft>
              <a:buNone/>
            </a:pPr>
            <a:r>
              <a:rPr lang="en" sz="2200">
                <a:solidFill>
                  <a:srgbClr val="FFFFFF"/>
                </a:solidFill>
                <a:latin typeface="Inconsolata"/>
                <a:ea typeface="Inconsolata"/>
                <a:cs typeface="Inconsolata"/>
                <a:sym typeface="Inconsolata"/>
              </a:rPr>
              <a:t>In the next demo, we will use </a:t>
            </a:r>
            <a:r>
              <a:rPr lang="en" sz="2200" b="1">
                <a:solidFill>
                  <a:srgbClr val="FFFFFF"/>
                </a:solidFill>
                <a:latin typeface="Inconsolata"/>
                <a:ea typeface="Inconsolata"/>
                <a:cs typeface="Inconsolata"/>
                <a:sym typeface="Inconsolata"/>
              </a:rPr>
              <a:t>nano</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to create a simple shell script that contains the two following commands: </a:t>
            </a:r>
            <a:endParaRPr sz="2200">
              <a:solidFill>
                <a:srgbClr val="FFFFFF"/>
              </a:solidFill>
              <a:latin typeface="Inconsolata"/>
              <a:ea typeface="Inconsolata"/>
              <a:cs typeface="Inconsolata"/>
              <a:sym typeface="Inconsolata"/>
            </a:endParaRPr>
          </a:p>
          <a:p>
            <a:pPr marL="274320" lvl="0" indent="0" algn="l" rtl="0">
              <a:spcBef>
                <a:spcPts val="0"/>
              </a:spcBef>
              <a:spcAft>
                <a:spcPts val="0"/>
              </a:spcAft>
              <a:buNone/>
            </a:pPr>
            <a:endParaRPr/>
          </a:p>
          <a:p>
            <a:pPr marL="274320" lvl="0" indent="0" algn="l" rtl="0">
              <a:spcBef>
                <a:spcPts val="0"/>
              </a:spcBef>
              <a:spcAft>
                <a:spcPts val="0"/>
              </a:spcAft>
              <a:buNone/>
            </a:pPr>
            <a:r>
              <a:rPr lang="en" sz="2400">
                <a:solidFill>
                  <a:srgbClr val="00FF00"/>
                </a:solidFill>
                <a:latin typeface="Inconsolata"/>
                <a:ea typeface="Inconsolata"/>
                <a:cs typeface="Inconsolata"/>
                <a:sym typeface="Inconsolata"/>
              </a:rPr>
              <a:t>mkdir new_directory</a:t>
            </a:r>
            <a:endParaRPr sz="2400">
              <a:solidFill>
                <a:srgbClr val="00FF00"/>
              </a:solidFill>
              <a:latin typeface="Inconsolata"/>
              <a:ea typeface="Inconsolata"/>
              <a:cs typeface="Inconsolata"/>
              <a:sym typeface="Inconsolata"/>
            </a:endParaRPr>
          </a:p>
          <a:p>
            <a:pPr marL="274320" lvl="0" indent="0" algn="l" rtl="0">
              <a:spcBef>
                <a:spcPts val="600"/>
              </a:spcBef>
              <a:spcAft>
                <a:spcPts val="600"/>
              </a:spcAft>
              <a:buNone/>
            </a:pPr>
            <a:r>
              <a:rPr lang="en" sz="2400">
                <a:solidFill>
                  <a:srgbClr val="00FF00"/>
                </a:solidFill>
                <a:latin typeface="Inconsolata"/>
                <a:ea typeface="Inconsolata"/>
                <a:cs typeface="Inconsolata"/>
                <a:sym typeface="Inconsolata"/>
              </a:rPr>
              <a:t>cd new_directory</a:t>
            </a:r>
            <a:endParaRPr sz="2400">
              <a:solidFill>
                <a:srgbClr val="00FF00"/>
              </a:solidFill>
              <a:latin typeface="Inconsolata"/>
              <a:ea typeface="Inconsolata"/>
              <a:cs typeface="Inconsolata"/>
              <a:sym typeface="Inconsolata"/>
            </a:endParaRPr>
          </a:p>
        </p:txBody>
      </p:sp>
      <p:sp>
        <p:nvSpPr>
          <p:cNvPr id="4602" name="Google Shape;4602;p2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06"/>
        <p:cNvGrpSpPr/>
        <p:nvPr/>
      </p:nvGrpSpPr>
      <p:grpSpPr>
        <a:xfrm>
          <a:off x="0" y="0"/>
          <a:ext cx="0" cy="0"/>
          <a:chOff x="0" y="0"/>
          <a:chExt cx="0" cy="0"/>
        </a:xfrm>
      </p:grpSpPr>
      <p:sp>
        <p:nvSpPr>
          <p:cNvPr id="4607" name="Google Shape;4607;p25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My First Shell Script Review</a:t>
            </a:r>
            <a:endParaRPr/>
          </a:p>
        </p:txBody>
      </p:sp>
      <p:sp>
        <p:nvSpPr>
          <p:cNvPr id="4608" name="Google Shape;4608;p2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3"/>
        <p:cNvGrpSpPr/>
        <p:nvPr/>
      </p:nvGrpSpPr>
      <p:grpSpPr>
        <a:xfrm>
          <a:off x="0" y="0"/>
          <a:ext cx="0" cy="0"/>
          <a:chOff x="0" y="0"/>
          <a:chExt cx="0" cy="0"/>
        </a:xfrm>
      </p:grpSpPr>
      <p:sp>
        <p:nvSpPr>
          <p:cNvPr id="4104" name="Google Shape;4104;p21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 Processing  </a:t>
            </a:r>
            <a:endParaRPr/>
          </a:p>
        </p:txBody>
      </p:sp>
      <p:sp>
        <p:nvSpPr>
          <p:cNvPr id="4105" name="Google Shape;4105;p2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2"/>
        <p:cNvGrpSpPr/>
        <p:nvPr/>
      </p:nvGrpSpPr>
      <p:grpSpPr>
        <a:xfrm>
          <a:off x="0" y="0"/>
          <a:ext cx="0" cy="0"/>
          <a:chOff x="0" y="0"/>
          <a:chExt cx="0" cy="0"/>
        </a:xfrm>
      </p:grpSpPr>
      <p:sp>
        <p:nvSpPr>
          <p:cNvPr id="4613" name="Google Shape;4613;p25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614" name="Google Shape;4614;p258"/>
          <p:cNvSpPr txBox="1">
            <a:spLocks noGrp="1"/>
          </p:cNvSpPr>
          <p:nvPr>
            <p:ph type="title" idx="2"/>
          </p:nvPr>
        </p:nvSpPr>
        <p:spPr>
          <a:xfrm>
            <a:off x="273900" y="842475"/>
            <a:ext cx="8293200" cy="29646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sz="2800">
                <a:solidFill>
                  <a:schemeClr val="dk1"/>
                </a:solidFill>
                <a:latin typeface="Roboto Medium"/>
                <a:ea typeface="Roboto Medium"/>
                <a:cs typeface="Roboto Medium"/>
                <a:sym typeface="Roboto Medium"/>
              </a:rPr>
              <a:t>Activity: </a:t>
            </a:r>
            <a:r>
              <a:rPr lang="en" sz="2800">
                <a:solidFill>
                  <a:schemeClr val="dk1"/>
                </a:solidFill>
                <a:latin typeface="Roboto Light"/>
                <a:ea typeface="Roboto Light"/>
                <a:cs typeface="Roboto Light"/>
                <a:sym typeface="Roboto Light"/>
              </a:rPr>
              <a:t>My First Shell Script</a:t>
            </a:r>
            <a:endParaRPr sz="2800">
              <a:solidFill>
                <a:schemeClr val="dk1"/>
              </a:solidFill>
              <a:latin typeface="Arial"/>
              <a:ea typeface="Arial"/>
              <a:cs typeface="Arial"/>
              <a:sym typeface="Arial"/>
            </a:endParaRPr>
          </a:p>
          <a:p>
            <a:pPr marL="0" lvl="0" indent="0" algn="l" rtl="0">
              <a:lnSpc>
                <a:spcPct val="114000"/>
              </a:lnSpc>
              <a:spcBef>
                <a:spcPts val="600"/>
              </a:spcBef>
              <a:spcAft>
                <a:spcPts val="0"/>
              </a:spcAft>
              <a:buNone/>
            </a:pPr>
            <a:r>
              <a:rPr lang="en" sz="1600">
                <a:solidFill>
                  <a:srgbClr val="24292E"/>
                </a:solidFill>
                <a:latin typeface="Roboto Light"/>
                <a:ea typeface="Roboto Light"/>
                <a:cs typeface="Roboto Light"/>
                <a:sym typeface="Roboto Light"/>
              </a:rPr>
              <a:t>You contin</a:t>
            </a:r>
            <a:r>
              <a:rPr lang="en" sz="1600">
                <a:latin typeface="Roboto Light"/>
                <a:ea typeface="Roboto Light"/>
                <a:cs typeface="Roboto Light"/>
                <a:sym typeface="Roboto Light"/>
              </a:rPr>
              <a:t>ue in your role as security analyst at Wonka. Your manager needs help creating a simple shell script to automate the </a:t>
            </a:r>
            <a:r>
              <a:rPr lang="en" sz="1600" b="1">
                <a:latin typeface="Inconsolata"/>
                <a:ea typeface="Inconsolata"/>
                <a:cs typeface="Inconsolata"/>
                <a:sym typeface="Inconsolata"/>
              </a:rPr>
              <a:t>awk</a:t>
            </a:r>
            <a:r>
              <a:rPr lang="en" sz="1600">
                <a:latin typeface="Roboto Light"/>
                <a:ea typeface="Roboto Light"/>
                <a:cs typeface="Roboto Light"/>
                <a:sym typeface="Roboto Light"/>
              </a:rPr>
              <a:t> and </a:t>
            </a:r>
            <a:r>
              <a:rPr lang="en" sz="1600" b="1">
                <a:latin typeface="Inconsolata"/>
                <a:ea typeface="Inconsolata"/>
                <a:cs typeface="Inconsolata"/>
                <a:sym typeface="Inconsolata"/>
              </a:rPr>
              <a:t>sed</a:t>
            </a:r>
            <a:r>
              <a:rPr lang="en" sz="1600">
                <a:latin typeface="Roboto Light"/>
                <a:ea typeface="Roboto Light"/>
                <a:cs typeface="Roboto Light"/>
                <a:sym typeface="Roboto Light"/>
              </a:rPr>
              <a:t> tasks you did today on your log file. This shell script will be provided to other security analysts so they can easily complete the same tasks.</a:t>
            </a:r>
            <a:endParaRPr sz="1600">
              <a:latin typeface="Roboto Light"/>
              <a:ea typeface="Roboto Light"/>
              <a:cs typeface="Roboto Light"/>
              <a:sym typeface="Roboto Light"/>
            </a:endParaRPr>
          </a:p>
          <a:p>
            <a:pPr marL="0" lvl="0" indent="0" algn="l" rtl="0">
              <a:lnSpc>
                <a:spcPct val="114000"/>
              </a:lnSpc>
              <a:spcBef>
                <a:spcPts val="600"/>
              </a:spcBef>
              <a:spcAft>
                <a:spcPts val="0"/>
              </a:spcAft>
              <a:buNone/>
            </a:pPr>
            <a:r>
              <a:rPr lang="en" sz="1600"/>
              <a:t>You are tasked with using</a:t>
            </a:r>
            <a:r>
              <a:rPr lang="en" sz="1600">
                <a:latin typeface="Roboto Light"/>
                <a:ea typeface="Roboto Light"/>
                <a:cs typeface="Roboto Light"/>
                <a:sym typeface="Roboto Light"/>
              </a:rPr>
              <a:t> </a:t>
            </a:r>
            <a:r>
              <a:rPr lang="en" sz="1600" b="1">
                <a:latin typeface="Inconsolata"/>
                <a:ea typeface="Inconsolata"/>
                <a:cs typeface="Inconsolata"/>
                <a:sym typeface="Inconsolata"/>
              </a:rPr>
              <a:t>nano</a:t>
            </a:r>
            <a:r>
              <a:rPr lang="en" sz="1600">
                <a:latin typeface="Roboto Light"/>
                <a:ea typeface="Roboto Light"/>
                <a:cs typeface="Roboto Light"/>
                <a:sym typeface="Roboto Light"/>
              </a:rPr>
              <a:t> </a:t>
            </a:r>
            <a:r>
              <a:rPr lang="en" sz="1600"/>
              <a:t>to create a shell script with the</a:t>
            </a:r>
            <a:r>
              <a:rPr lang="en" sz="1600">
                <a:latin typeface="Roboto Light"/>
                <a:ea typeface="Roboto Light"/>
                <a:cs typeface="Roboto Light"/>
                <a:sym typeface="Roboto Light"/>
              </a:rPr>
              <a:t> </a:t>
            </a:r>
            <a:r>
              <a:rPr lang="en" sz="1600" b="1">
                <a:latin typeface="Inconsolata"/>
                <a:ea typeface="Inconsolata"/>
                <a:cs typeface="Inconsolata"/>
                <a:sym typeface="Inconsolata"/>
              </a:rPr>
              <a:t>awk</a:t>
            </a:r>
            <a:r>
              <a:rPr lang="en" sz="1600">
                <a:latin typeface="Roboto Light"/>
                <a:ea typeface="Roboto Light"/>
                <a:cs typeface="Roboto Light"/>
                <a:sym typeface="Roboto Light"/>
              </a:rPr>
              <a:t> </a:t>
            </a:r>
            <a:r>
              <a:rPr lang="en" sz="1600">
                <a:solidFill>
                  <a:srgbClr val="24292E"/>
                </a:solidFill>
              </a:rPr>
              <a:t>and </a:t>
            </a:r>
            <a:r>
              <a:rPr lang="en" sz="1600" b="1">
                <a:solidFill>
                  <a:srgbClr val="24292E"/>
                </a:solidFill>
                <a:latin typeface="Inconsolata"/>
                <a:ea typeface="Inconsolata"/>
                <a:cs typeface="Inconsolata"/>
                <a:sym typeface="Inconsolata"/>
              </a:rPr>
              <a:t>sed</a:t>
            </a:r>
            <a:r>
              <a:rPr lang="en" sz="1600">
                <a:solidFill>
                  <a:srgbClr val="24292E"/>
                </a:solidFill>
              </a:rPr>
              <a:t> commands to analyze a log file.</a:t>
            </a:r>
            <a:endParaRPr sz="1600">
              <a:solidFill>
                <a:srgbClr val="24292E"/>
              </a:solidFill>
            </a:endParaRPr>
          </a:p>
          <a:p>
            <a:pPr marL="457200" lvl="0" indent="0" algn="l" rtl="0">
              <a:lnSpc>
                <a:spcPct val="115000"/>
              </a:lnSpc>
              <a:spcBef>
                <a:spcPts val="600"/>
              </a:spcBef>
              <a:spcAft>
                <a:spcPts val="0"/>
              </a:spcAft>
              <a:buNone/>
            </a:pPr>
            <a:endParaRPr sz="1400">
              <a:solidFill>
                <a:srgbClr val="24292E"/>
              </a:solidFill>
              <a:highlight>
                <a:srgbClr val="FFFFFF"/>
              </a:highlight>
              <a:latin typeface="Roboto Light"/>
              <a:ea typeface="Roboto Light"/>
              <a:cs typeface="Roboto Light"/>
              <a:sym typeface="Roboto Light"/>
            </a:endParaRPr>
          </a:p>
          <a:p>
            <a:pPr marL="0" lvl="0" indent="0" algn="l" rtl="0">
              <a:lnSpc>
                <a:spcPct val="115000"/>
              </a:lnSpc>
              <a:spcBef>
                <a:spcPts val="1200"/>
              </a:spcBef>
              <a:spcAft>
                <a:spcPts val="0"/>
              </a:spcAft>
              <a:buNone/>
            </a:pPr>
            <a:endParaRPr sz="1200">
              <a:solidFill>
                <a:srgbClr val="24292E"/>
              </a:solidFill>
              <a:latin typeface="Arial"/>
              <a:ea typeface="Arial"/>
              <a:cs typeface="Arial"/>
              <a:sym typeface="Arial"/>
            </a:endParaRPr>
          </a:p>
          <a:p>
            <a:pPr marL="0" lvl="0" indent="0" algn="l" rtl="0">
              <a:lnSpc>
                <a:spcPct val="115000"/>
              </a:lnSpc>
              <a:spcBef>
                <a:spcPts val="1200"/>
              </a:spcBef>
              <a:spcAft>
                <a:spcPts val="0"/>
              </a:spcAft>
              <a:buNone/>
            </a:pPr>
            <a:endParaRPr sz="1200">
              <a:solidFill>
                <a:srgbClr val="24292E"/>
              </a:solidFill>
            </a:endParaRPr>
          </a:p>
          <a:p>
            <a:pPr marL="457200" lvl="0" indent="0" algn="l" rtl="0">
              <a:lnSpc>
                <a:spcPct val="110000"/>
              </a:lnSpc>
              <a:spcBef>
                <a:spcPts val="1200"/>
              </a:spcBef>
              <a:spcAft>
                <a:spcPts val="600"/>
              </a:spcAft>
              <a:buNone/>
            </a:pPr>
            <a:endParaRPr sz="1200">
              <a:solidFill>
                <a:srgbClr val="24292E"/>
              </a:solidFill>
              <a:latin typeface="Arial"/>
              <a:ea typeface="Arial"/>
              <a:cs typeface="Arial"/>
              <a:sym typeface="Arial"/>
            </a:endParaRPr>
          </a:p>
        </p:txBody>
      </p:sp>
      <p:sp>
        <p:nvSpPr>
          <p:cNvPr id="4615" name="Google Shape;4615;p2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19"/>
        <p:cNvGrpSpPr/>
        <p:nvPr/>
      </p:nvGrpSpPr>
      <p:grpSpPr>
        <a:xfrm>
          <a:off x="0" y="0"/>
          <a:ext cx="0" cy="0"/>
          <a:chOff x="0" y="0"/>
          <a:chExt cx="0" cy="0"/>
        </a:xfrm>
      </p:grpSpPr>
      <p:sp>
        <p:nvSpPr>
          <p:cNvPr id="4620" name="Google Shape;4620;p2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24"/>
        <p:cNvGrpSpPr/>
        <p:nvPr/>
      </p:nvGrpSpPr>
      <p:grpSpPr>
        <a:xfrm>
          <a:off x="0" y="0"/>
          <a:ext cx="0" cy="0"/>
          <a:chOff x="0" y="0"/>
          <a:chExt cx="0" cy="0"/>
        </a:xfrm>
      </p:grpSpPr>
      <p:sp>
        <p:nvSpPr>
          <p:cNvPr id="4625" name="Google Shape;4625;p26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Passing Arguments</a:t>
            </a:r>
            <a:endParaRPr/>
          </a:p>
        </p:txBody>
      </p:sp>
      <p:sp>
        <p:nvSpPr>
          <p:cNvPr id="4626" name="Google Shape;4626;p2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E5E0D9"/>
            </a:gs>
            <a:gs pos="100000">
              <a:srgbClr val="A19E9E">
                <a:alpha val="51764"/>
              </a:srgbClr>
            </a:gs>
          </a:gsLst>
          <a:path path="circle">
            <a:fillToRect l="50000" t="50000" r="50000" b="50000"/>
          </a:path>
          <a:tileRect/>
        </a:gradFill>
        <a:effectLst/>
      </p:bgPr>
    </p:bg>
    <p:spTree>
      <p:nvGrpSpPr>
        <p:cNvPr id="1" name="Shape 4630"/>
        <p:cNvGrpSpPr/>
        <p:nvPr/>
      </p:nvGrpSpPr>
      <p:grpSpPr>
        <a:xfrm>
          <a:off x="0" y="0"/>
          <a:ext cx="0" cy="0"/>
          <a:chOff x="0" y="0"/>
          <a:chExt cx="0" cy="0"/>
        </a:xfrm>
      </p:grpSpPr>
      <p:sp>
        <p:nvSpPr>
          <p:cNvPr id="4631" name="Google Shape;4631;p261"/>
          <p:cNvSpPr txBox="1">
            <a:spLocks noGrp="1"/>
          </p:cNvSpPr>
          <p:nvPr>
            <p:ph type="body" idx="3"/>
          </p:nvPr>
        </p:nvSpPr>
        <p:spPr>
          <a:xfrm>
            <a:off x="175" y="1284250"/>
            <a:ext cx="9144000" cy="1745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b="1">
                <a:solidFill>
                  <a:srgbClr val="24292E"/>
                </a:solidFill>
              </a:rPr>
              <a:t>For example:</a:t>
            </a:r>
            <a:r>
              <a:rPr lang="en" sz="1800">
                <a:solidFill>
                  <a:srgbClr val="24292E"/>
                </a:solidFill>
              </a:rPr>
              <a:t> </a:t>
            </a:r>
            <a:endParaRPr sz="1800">
              <a:solidFill>
                <a:srgbClr val="24292E"/>
              </a:solidFill>
            </a:endParaRPr>
          </a:p>
          <a:p>
            <a:pPr marL="0" lvl="0" indent="0" algn="l" rtl="0">
              <a:spcBef>
                <a:spcPts val="900"/>
              </a:spcBef>
              <a:spcAft>
                <a:spcPts val="0"/>
              </a:spcAft>
              <a:buNone/>
            </a:pPr>
            <a:r>
              <a:rPr lang="en" sz="1600">
                <a:solidFill>
                  <a:srgbClr val="24292E"/>
                </a:solidFill>
              </a:rPr>
              <a:t>A security analyst may need to run the cleanup shell script, but only need it to zip up </a:t>
            </a:r>
            <a:br>
              <a:rPr lang="en" sz="1600">
                <a:solidFill>
                  <a:srgbClr val="24292E"/>
                </a:solidFill>
              </a:rPr>
            </a:br>
            <a:r>
              <a:rPr lang="en" sz="1600">
                <a:solidFill>
                  <a:srgbClr val="24292E"/>
                </a:solidFill>
              </a:rPr>
              <a:t>a certain date.</a:t>
            </a:r>
            <a:endParaRPr sz="1600">
              <a:solidFill>
                <a:srgbClr val="24292E"/>
              </a:solidFill>
            </a:endParaRPr>
          </a:p>
          <a:p>
            <a:pPr marL="457200" lvl="0" indent="-330200" algn="l" rtl="0">
              <a:spcBef>
                <a:spcPts val="1000"/>
              </a:spcBef>
              <a:spcAft>
                <a:spcPts val="0"/>
              </a:spcAft>
              <a:buClr>
                <a:srgbClr val="24292E"/>
              </a:buClr>
              <a:buSzPts val="1600"/>
              <a:buChar char="●"/>
            </a:pPr>
            <a:r>
              <a:rPr lang="en" sz="1600">
                <a:solidFill>
                  <a:srgbClr val="24292E"/>
                </a:solidFill>
              </a:rPr>
              <a:t>We need to zip up files named </a:t>
            </a:r>
            <a:endParaRPr sz="1600">
              <a:solidFill>
                <a:srgbClr val="24292E"/>
              </a:solidFill>
            </a:endParaRPr>
          </a:p>
          <a:p>
            <a:pPr marL="457200" lvl="0" indent="-330200" algn="l" rtl="0">
              <a:spcBef>
                <a:spcPts val="1000"/>
              </a:spcBef>
              <a:spcAft>
                <a:spcPts val="1000"/>
              </a:spcAft>
              <a:buClr>
                <a:srgbClr val="24292E"/>
              </a:buClr>
              <a:buSzPts val="1600"/>
              <a:buChar char="●"/>
            </a:pPr>
            <a:r>
              <a:rPr lang="en" sz="1600">
                <a:solidFill>
                  <a:srgbClr val="24292E"/>
                </a:solidFill>
              </a:rPr>
              <a:t>We need to change one command in the script:</a:t>
            </a:r>
            <a:endParaRPr sz="1600">
              <a:solidFill>
                <a:srgbClr val="24292E"/>
              </a:solidFill>
            </a:endParaRPr>
          </a:p>
        </p:txBody>
      </p:sp>
      <p:sp>
        <p:nvSpPr>
          <p:cNvPr id="4632" name="Google Shape;4632;p2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4633" name="Google Shape;4633;p2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Passing Arguments</a:t>
            </a:r>
            <a:endParaRPr/>
          </a:p>
        </p:txBody>
      </p:sp>
      <p:sp>
        <p:nvSpPr>
          <p:cNvPr id="4634" name="Google Shape;4634;p2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Clr>
                <a:schemeClr val="dk1"/>
              </a:buClr>
              <a:buSzPts val="1100"/>
              <a:buFont typeface="Arial"/>
              <a:buNone/>
            </a:pPr>
            <a:r>
              <a:rPr lang="en"/>
              <a:t>Sometimes we’ll need to change only a single value in a script. </a:t>
            </a:r>
            <a:endParaRPr/>
          </a:p>
        </p:txBody>
      </p:sp>
      <p:cxnSp>
        <p:nvCxnSpPr>
          <p:cNvPr id="4635" name="Google Shape;4635;p2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6" name="Google Shape;4636;p261"/>
          <p:cNvSpPr txBox="1">
            <a:spLocks noGrp="1"/>
          </p:cNvSpPr>
          <p:nvPr>
            <p:ph type="body" idx="3"/>
          </p:nvPr>
        </p:nvSpPr>
        <p:spPr>
          <a:xfrm>
            <a:off x="175" y="4312525"/>
            <a:ext cx="9144000" cy="415800"/>
          </a:xfrm>
          <a:prstGeom prst="rect">
            <a:avLst/>
          </a:prstGeom>
        </p:spPr>
        <p:txBody>
          <a:bodyPr spcFirstLastPara="1" wrap="square" lIns="457200" tIns="0" rIns="457200" bIns="914400" anchor="t" anchorCtr="0">
            <a:noAutofit/>
          </a:bodyPr>
          <a:lstStyle/>
          <a:p>
            <a:pPr marL="0" lvl="0" indent="0" algn="l" rtl="0">
              <a:spcBef>
                <a:spcPts val="0"/>
              </a:spcBef>
              <a:spcAft>
                <a:spcPts val="900"/>
              </a:spcAft>
              <a:buNone/>
            </a:pPr>
            <a:r>
              <a:rPr lang="en" sz="1600" b="1">
                <a:solidFill>
                  <a:srgbClr val="24292E"/>
                </a:solidFill>
              </a:rPr>
              <a:t>Rather than manually editing the script each time it’s run, we can add passing arguments.</a:t>
            </a:r>
            <a:endParaRPr sz="1600" b="1">
              <a:solidFill>
                <a:srgbClr val="24292E"/>
              </a:solidFill>
            </a:endParaRPr>
          </a:p>
        </p:txBody>
      </p:sp>
      <p:sp>
        <p:nvSpPr>
          <p:cNvPr id="4637" name="Google Shape;4637;p261"/>
          <p:cNvSpPr/>
          <p:nvPr/>
        </p:nvSpPr>
        <p:spPr>
          <a:xfrm>
            <a:off x="468750" y="3106150"/>
            <a:ext cx="1189500" cy="9876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61"/>
          <p:cNvSpPr txBox="1">
            <a:spLocks noGrp="1"/>
          </p:cNvSpPr>
          <p:nvPr>
            <p:ph type="subTitle" idx="1"/>
          </p:nvPr>
        </p:nvSpPr>
        <p:spPr>
          <a:xfrm>
            <a:off x="468750" y="3445600"/>
            <a:ext cx="1012800" cy="308700"/>
          </a:xfrm>
          <a:prstGeom prst="rect">
            <a:avLst/>
          </a:prstGeom>
        </p:spPr>
        <p:txBody>
          <a:bodyPr spcFirstLastPara="1" wrap="square" lIns="0" tIns="45700" rIns="0" bIns="91425" anchor="t" anchorCtr="0">
            <a:noAutofit/>
          </a:bodyPr>
          <a:lstStyle/>
          <a:p>
            <a:pPr marL="0" lvl="0" indent="0" algn="ctr" rtl="0">
              <a:spcBef>
                <a:spcPts val="0"/>
              </a:spcBef>
              <a:spcAft>
                <a:spcPts val="0"/>
              </a:spcAft>
              <a:buNone/>
            </a:pPr>
            <a:r>
              <a:rPr lang="en" sz="1400" b="1"/>
              <a:t>From</a:t>
            </a:r>
            <a:endParaRPr sz="1400" b="1"/>
          </a:p>
        </p:txBody>
      </p:sp>
      <p:sp>
        <p:nvSpPr>
          <p:cNvPr id="4639" name="Google Shape;4639;p261"/>
          <p:cNvSpPr txBox="1">
            <a:spLocks noGrp="1"/>
          </p:cNvSpPr>
          <p:nvPr>
            <p:ph type="subTitle" idx="1"/>
          </p:nvPr>
        </p:nvSpPr>
        <p:spPr>
          <a:xfrm>
            <a:off x="1740000" y="3417550"/>
            <a:ext cx="2542200" cy="364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Clr>
                <a:schemeClr val="dk1"/>
              </a:buClr>
              <a:buSzPts val="1100"/>
              <a:buFont typeface="Arial"/>
              <a:buNone/>
            </a:pPr>
            <a:r>
              <a:rPr lang="en" sz="1600">
                <a:solidFill>
                  <a:srgbClr val="4CFF41"/>
                </a:solidFill>
                <a:latin typeface="Inconsolata"/>
                <a:ea typeface="Inconsolata"/>
                <a:cs typeface="Inconsolata"/>
                <a:sym typeface="Inconsolata"/>
              </a:rPr>
              <a:t>zip logfiles.zip logs*</a:t>
            </a:r>
            <a:endParaRPr sz="1600">
              <a:solidFill>
                <a:srgbClr val="4CFF41"/>
              </a:solidFill>
            </a:endParaRPr>
          </a:p>
        </p:txBody>
      </p:sp>
      <p:sp>
        <p:nvSpPr>
          <p:cNvPr id="4640" name="Google Shape;4640;p261"/>
          <p:cNvSpPr/>
          <p:nvPr/>
        </p:nvSpPr>
        <p:spPr>
          <a:xfrm>
            <a:off x="4502275" y="3106150"/>
            <a:ext cx="1189500" cy="9876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61"/>
          <p:cNvSpPr txBox="1">
            <a:spLocks noGrp="1"/>
          </p:cNvSpPr>
          <p:nvPr>
            <p:ph type="subTitle" idx="1"/>
          </p:nvPr>
        </p:nvSpPr>
        <p:spPr>
          <a:xfrm>
            <a:off x="4502275" y="3445600"/>
            <a:ext cx="1012800" cy="308700"/>
          </a:xfrm>
          <a:prstGeom prst="rect">
            <a:avLst/>
          </a:prstGeom>
        </p:spPr>
        <p:txBody>
          <a:bodyPr spcFirstLastPara="1" wrap="square" lIns="0" tIns="45700" rIns="0" bIns="91425" anchor="t" anchorCtr="0">
            <a:noAutofit/>
          </a:bodyPr>
          <a:lstStyle/>
          <a:p>
            <a:pPr marL="0" lvl="0" indent="0" algn="ctr" rtl="0">
              <a:spcBef>
                <a:spcPts val="0"/>
              </a:spcBef>
              <a:spcAft>
                <a:spcPts val="0"/>
              </a:spcAft>
              <a:buNone/>
            </a:pPr>
            <a:r>
              <a:rPr lang="en" sz="1400" b="1"/>
              <a:t>to</a:t>
            </a:r>
            <a:endParaRPr sz="1400" b="1"/>
          </a:p>
        </p:txBody>
      </p:sp>
      <p:sp>
        <p:nvSpPr>
          <p:cNvPr id="4642" name="Google Shape;4642;p261"/>
          <p:cNvSpPr txBox="1">
            <a:spLocks noGrp="1"/>
          </p:cNvSpPr>
          <p:nvPr>
            <p:ph type="subTitle" idx="1"/>
          </p:nvPr>
        </p:nvSpPr>
        <p:spPr>
          <a:xfrm>
            <a:off x="5773525" y="3417550"/>
            <a:ext cx="2790600" cy="364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sz="1600">
                <a:solidFill>
                  <a:srgbClr val="4CFF41"/>
                </a:solidFill>
                <a:latin typeface="Inconsolata"/>
                <a:ea typeface="Inconsolata"/>
                <a:cs typeface="Inconsolata"/>
                <a:sym typeface="Inconsolata"/>
              </a:rPr>
              <a:t>zip logfiles.zip logs0519</a:t>
            </a:r>
            <a:endParaRPr sz="1600">
              <a:solidFill>
                <a:srgbClr val="4CFF41"/>
              </a:solidFill>
            </a:endParaRPr>
          </a:p>
        </p:txBody>
      </p:sp>
      <p:sp>
        <p:nvSpPr>
          <p:cNvPr id="4643" name="Google Shape;4643;p261"/>
          <p:cNvSpPr txBox="1">
            <a:spLocks noGrp="1"/>
          </p:cNvSpPr>
          <p:nvPr>
            <p:ph type="subTitle" idx="1"/>
          </p:nvPr>
        </p:nvSpPr>
        <p:spPr>
          <a:xfrm>
            <a:off x="3676425" y="2259763"/>
            <a:ext cx="1189500" cy="364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sz="1600" b="1">
                <a:solidFill>
                  <a:srgbClr val="4CFF41"/>
                </a:solidFill>
                <a:latin typeface="Inconsolata"/>
                <a:ea typeface="Inconsolata"/>
                <a:cs typeface="Inconsolata"/>
                <a:sym typeface="Inconsolata"/>
              </a:rPr>
              <a:t>logs0519</a:t>
            </a:r>
            <a:endParaRPr sz="1600" b="1">
              <a:solidFill>
                <a:srgbClr val="4CFF4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E5E0D9"/>
            </a:gs>
            <a:gs pos="100000">
              <a:srgbClr val="A19E9E">
                <a:alpha val="51764"/>
              </a:srgbClr>
            </a:gs>
          </a:gsLst>
          <a:path path="circle">
            <a:fillToRect l="50000" t="50000" r="50000" b="50000"/>
          </a:path>
          <a:tileRect/>
        </a:gradFill>
        <a:effectLst/>
      </p:bgPr>
    </p:bg>
    <p:spTree>
      <p:nvGrpSpPr>
        <p:cNvPr id="1" name="Shape 4647"/>
        <p:cNvGrpSpPr/>
        <p:nvPr/>
      </p:nvGrpSpPr>
      <p:grpSpPr>
        <a:xfrm>
          <a:off x="0" y="0"/>
          <a:ext cx="0" cy="0"/>
          <a:chOff x="0" y="0"/>
          <a:chExt cx="0" cy="0"/>
        </a:xfrm>
      </p:grpSpPr>
      <p:sp>
        <p:nvSpPr>
          <p:cNvPr id="4648" name="Google Shape;4648;p262"/>
          <p:cNvSpPr txBox="1">
            <a:spLocks noGrp="1"/>
          </p:cNvSpPr>
          <p:nvPr>
            <p:ph type="body" idx="3"/>
          </p:nvPr>
        </p:nvSpPr>
        <p:spPr>
          <a:xfrm>
            <a:off x="949413" y="2188325"/>
            <a:ext cx="3163200" cy="364800"/>
          </a:xfrm>
          <a:prstGeom prst="rect">
            <a:avLst/>
          </a:prstGeom>
        </p:spPr>
        <p:txBody>
          <a:bodyPr spcFirstLastPara="1" wrap="square" lIns="457200" tIns="0" rIns="457200" bIns="914400" anchor="t" anchorCtr="0">
            <a:noAutofit/>
          </a:bodyPr>
          <a:lstStyle/>
          <a:p>
            <a:pPr marL="0" lvl="0" indent="0" algn="ctr" rtl="0">
              <a:spcBef>
                <a:spcPts val="0"/>
              </a:spcBef>
              <a:spcAft>
                <a:spcPts val="900"/>
              </a:spcAft>
              <a:buNone/>
            </a:pPr>
            <a:r>
              <a:rPr lang="en" sz="1600">
                <a:solidFill>
                  <a:srgbClr val="24292E"/>
                </a:solidFill>
              </a:rPr>
              <a:t>We could run:</a:t>
            </a:r>
            <a:endParaRPr sz="1600">
              <a:solidFill>
                <a:srgbClr val="24292E"/>
              </a:solidFill>
            </a:endParaRPr>
          </a:p>
        </p:txBody>
      </p:sp>
      <p:sp>
        <p:nvSpPr>
          <p:cNvPr id="4649" name="Google Shape;4649;p2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4650" name="Google Shape;4650;p2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Passing a Single Argument</a:t>
            </a:r>
            <a:endParaRPr/>
          </a:p>
        </p:txBody>
      </p:sp>
      <p:sp>
        <p:nvSpPr>
          <p:cNvPr id="4651" name="Google Shape;4651;p262"/>
          <p:cNvSpPr txBox="1">
            <a:spLocks noGrp="1"/>
          </p:cNvSpPr>
          <p:nvPr>
            <p:ph type="subTitle" idx="1"/>
          </p:nvPr>
        </p:nvSpPr>
        <p:spPr>
          <a:xfrm>
            <a:off x="0" y="675975"/>
            <a:ext cx="9144000" cy="592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Clr>
                <a:schemeClr val="dk1"/>
              </a:buClr>
              <a:buSzPts val="1100"/>
              <a:buFont typeface="Arial"/>
              <a:buNone/>
            </a:pPr>
            <a:r>
              <a:rPr lang="en"/>
              <a:t>When a script is run, you can add an argument by placing it after the script name.</a:t>
            </a:r>
            <a:endParaRPr b="1"/>
          </a:p>
        </p:txBody>
      </p:sp>
      <p:cxnSp>
        <p:nvCxnSpPr>
          <p:cNvPr id="4652" name="Google Shape;4652;p2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53" name="Google Shape;4653;p262"/>
          <p:cNvSpPr txBox="1">
            <a:spLocks noGrp="1"/>
          </p:cNvSpPr>
          <p:nvPr>
            <p:ph type="body" idx="3"/>
          </p:nvPr>
        </p:nvSpPr>
        <p:spPr>
          <a:xfrm>
            <a:off x="5031388" y="2188325"/>
            <a:ext cx="3163200" cy="343800"/>
          </a:xfrm>
          <a:prstGeom prst="rect">
            <a:avLst/>
          </a:prstGeom>
        </p:spPr>
        <p:txBody>
          <a:bodyPr spcFirstLastPara="1" wrap="square" lIns="457200" tIns="0" rIns="457200" bIns="914400" anchor="t" anchorCtr="0">
            <a:noAutofit/>
          </a:bodyPr>
          <a:lstStyle/>
          <a:p>
            <a:pPr marL="0" lvl="0" indent="0" algn="ctr" rtl="0">
              <a:spcBef>
                <a:spcPts val="0"/>
              </a:spcBef>
              <a:spcAft>
                <a:spcPts val="900"/>
              </a:spcAft>
              <a:buNone/>
            </a:pPr>
            <a:r>
              <a:rPr lang="en" sz="1600">
                <a:solidFill>
                  <a:srgbClr val="24292E"/>
                </a:solidFill>
              </a:rPr>
              <a:t>The syntax is:  </a:t>
            </a:r>
            <a:endParaRPr sz="1600">
              <a:solidFill>
                <a:srgbClr val="24292E"/>
              </a:solidFill>
            </a:endParaRPr>
          </a:p>
        </p:txBody>
      </p:sp>
      <p:sp>
        <p:nvSpPr>
          <p:cNvPr id="4654" name="Google Shape;4654;p262"/>
          <p:cNvSpPr txBox="1">
            <a:spLocks noGrp="1"/>
          </p:cNvSpPr>
          <p:nvPr>
            <p:ph type="subTitle" idx="1"/>
          </p:nvPr>
        </p:nvSpPr>
        <p:spPr>
          <a:xfrm>
            <a:off x="949413" y="2594688"/>
            <a:ext cx="31632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sh diskcleanup.sh 0519</a:t>
            </a:r>
            <a:endParaRPr>
              <a:solidFill>
                <a:srgbClr val="4CFF41"/>
              </a:solidFill>
            </a:endParaRPr>
          </a:p>
        </p:txBody>
      </p:sp>
      <p:sp>
        <p:nvSpPr>
          <p:cNvPr id="4655" name="Google Shape;4655;p262"/>
          <p:cNvSpPr txBox="1">
            <a:spLocks noGrp="1"/>
          </p:cNvSpPr>
          <p:nvPr>
            <p:ph type="subTitle" idx="1"/>
          </p:nvPr>
        </p:nvSpPr>
        <p:spPr>
          <a:xfrm>
            <a:off x="5031388" y="2594688"/>
            <a:ext cx="31632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sh shellscript Argument1</a:t>
            </a:r>
            <a:endParaRPr>
              <a:solidFill>
                <a:srgbClr val="4CFF41"/>
              </a:solidFill>
            </a:endParaRPr>
          </a:p>
        </p:txBody>
      </p:sp>
      <p:sp>
        <p:nvSpPr>
          <p:cNvPr id="4656" name="Google Shape;4656;p262"/>
          <p:cNvSpPr txBox="1"/>
          <p:nvPr/>
        </p:nvSpPr>
        <p:spPr>
          <a:xfrm>
            <a:off x="0" y="1297356"/>
            <a:ext cx="8881800" cy="533700"/>
          </a:xfrm>
          <a:prstGeom prst="rect">
            <a:avLst/>
          </a:prstGeom>
          <a:noFill/>
          <a:ln>
            <a:noFill/>
          </a:ln>
        </p:spPr>
        <p:txBody>
          <a:bodyPr spcFirstLastPara="1" wrap="square" lIns="91425" tIns="91425" rIns="91425" bIns="91425" anchor="t" anchorCtr="0">
            <a:noAutofit/>
          </a:bodyPr>
          <a:lstStyle/>
          <a:p>
            <a:pPr marL="342900" lvl="0" indent="0" algn="l" rtl="0">
              <a:lnSpc>
                <a:spcPct val="115000"/>
              </a:lnSpc>
              <a:spcBef>
                <a:spcPts val="1000"/>
              </a:spcBef>
              <a:spcAft>
                <a:spcPts val="1200"/>
              </a:spcAft>
              <a:buNone/>
            </a:pPr>
            <a:r>
              <a:rPr lang="en" sz="1800" b="1">
                <a:solidFill>
                  <a:schemeClr val="dk1"/>
                </a:solidFill>
                <a:latin typeface="Roboto"/>
                <a:ea typeface="Roboto"/>
                <a:cs typeface="Roboto"/>
                <a:sym typeface="Roboto"/>
              </a:rPr>
              <a:t>For the previous example: </a:t>
            </a:r>
            <a:endParaRPr sz="1800" b="1">
              <a:solidFill>
                <a:schemeClr val="dk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E5E0D9"/>
            </a:gs>
            <a:gs pos="100000">
              <a:srgbClr val="A19E9E">
                <a:alpha val="51764"/>
              </a:srgbClr>
            </a:gs>
          </a:gsLst>
          <a:path path="circle">
            <a:fillToRect l="50000" t="50000" r="50000" b="50000"/>
          </a:path>
          <a:tileRect/>
        </a:gradFill>
        <a:effectLst/>
      </p:bgPr>
    </p:bg>
    <p:spTree>
      <p:nvGrpSpPr>
        <p:cNvPr id="1" name="Shape 4660"/>
        <p:cNvGrpSpPr/>
        <p:nvPr/>
      </p:nvGrpSpPr>
      <p:grpSpPr>
        <a:xfrm>
          <a:off x="0" y="0"/>
          <a:ext cx="0" cy="0"/>
          <a:chOff x="0" y="0"/>
          <a:chExt cx="0" cy="0"/>
        </a:xfrm>
      </p:grpSpPr>
      <p:sp>
        <p:nvSpPr>
          <p:cNvPr id="4661" name="Google Shape;4661;p2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4662" name="Google Shape;4662;p2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Passing a Single Argument</a:t>
            </a:r>
            <a:endParaRPr/>
          </a:p>
        </p:txBody>
      </p:sp>
      <p:sp>
        <p:nvSpPr>
          <p:cNvPr id="4663" name="Google Shape;4663;p2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0"/>
              </a:spcAft>
              <a:buClr>
                <a:schemeClr val="dk1"/>
              </a:buClr>
              <a:buSzPts val="1100"/>
              <a:buFont typeface="Arial"/>
              <a:buNone/>
            </a:pPr>
            <a:r>
              <a:rPr lang="en"/>
              <a:t>To pass the </a:t>
            </a:r>
            <a:r>
              <a:rPr lang="en">
                <a:highlight>
                  <a:srgbClr val="000000"/>
                </a:highlight>
              </a:rPr>
              <a:t> </a:t>
            </a:r>
            <a:r>
              <a:rPr lang="en" b="1">
                <a:solidFill>
                  <a:srgbClr val="4CFF41"/>
                </a:solidFill>
                <a:highlight>
                  <a:srgbClr val="000000"/>
                </a:highlight>
                <a:latin typeface="Inconsolata"/>
                <a:ea typeface="Inconsolata"/>
                <a:cs typeface="Inconsolata"/>
                <a:sym typeface="Inconsolata"/>
              </a:rPr>
              <a:t>0519</a:t>
            </a:r>
            <a:r>
              <a:rPr lang="en">
                <a:solidFill>
                  <a:schemeClr val="dk1"/>
                </a:solidFill>
                <a:highlight>
                  <a:schemeClr val="dk1"/>
                </a:highlight>
              </a:rPr>
              <a:t> </a:t>
            </a:r>
            <a:r>
              <a:rPr lang="en"/>
              <a:t> into the script, we have to add a </a:t>
            </a:r>
            <a:r>
              <a:rPr lang="en">
                <a:solidFill>
                  <a:srgbClr val="00FF00"/>
                </a:solidFill>
                <a:highlight>
                  <a:srgbClr val="000000"/>
                </a:highlight>
              </a:rPr>
              <a:t> </a:t>
            </a:r>
            <a:r>
              <a:rPr lang="en" b="1">
                <a:solidFill>
                  <a:srgbClr val="4CFF41"/>
                </a:solidFill>
                <a:highlight>
                  <a:srgbClr val="000000"/>
                </a:highlight>
                <a:latin typeface="Inconsolata"/>
                <a:ea typeface="Inconsolata"/>
                <a:cs typeface="Inconsolata"/>
                <a:sym typeface="Inconsolata"/>
              </a:rPr>
              <a:t>$1</a:t>
            </a:r>
            <a:r>
              <a:rPr lang="en">
                <a:solidFill>
                  <a:srgbClr val="4CFF41"/>
                </a:solidFill>
                <a:highlight>
                  <a:srgbClr val="000000"/>
                </a:highlight>
              </a:rPr>
              <a:t> </a:t>
            </a:r>
            <a:r>
              <a:rPr lang="en"/>
              <a:t> indicating where the first argument, </a:t>
            </a:r>
            <a:r>
              <a:rPr lang="en">
                <a:solidFill>
                  <a:schemeClr val="dk1"/>
                </a:solidFill>
                <a:highlight>
                  <a:schemeClr val="dk1"/>
                </a:highlight>
              </a:rPr>
              <a:t> </a:t>
            </a:r>
            <a:r>
              <a:rPr lang="en" b="1">
                <a:solidFill>
                  <a:srgbClr val="4CFF41"/>
                </a:solidFill>
                <a:highlight>
                  <a:schemeClr val="dk1"/>
                </a:highlight>
                <a:latin typeface="Inconsolata"/>
                <a:ea typeface="Inconsolata"/>
                <a:cs typeface="Inconsolata"/>
                <a:sym typeface="Inconsolata"/>
              </a:rPr>
              <a:t>0519</a:t>
            </a:r>
            <a:r>
              <a:rPr lang="en">
                <a:solidFill>
                  <a:schemeClr val="dk1"/>
                </a:solidFill>
                <a:highlight>
                  <a:schemeClr val="dk1"/>
                </a:highlight>
              </a:rPr>
              <a:t> </a:t>
            </a:r>
            <a:r>
              <a:rPr lang="en">
                <a:solidFill>
                  <a:schemeClr val="dk1"/>
                </a:solidFill>
              </a:rPr>
              <a:t>, </a:t>
            </a:r>
            <a:r>
              <a:rPr lang="en"/>
              <a:t>will be passed.</a:t>
            </a:r>
            <a:endParaRPr/>
          </a:p>
          <a:p>
            <a:pPr marL="0" lvl="0" indent="0" algn="l" rtl="0">
              <a:lnSpc>
                <a:spcPct val="115000"/>
              </a:lnSpc>
              <a:spcBef>
                <a:spcPts val="1800"/>
              </a:spcBef>
              <a:spcAft>
                <a:spcPts val="1200"/>
              </a:spcAft>
              <a:buClr>
                <a:schemeClr val="dk1"/>
              </a:buClr>
              <a:buSzPts val="1100"/>
              <a:buFont typeface="Arial"/>
              <a:buNone/>
            </a:pPr>
            <a:r>
              <a:rPr lang="en" b="1"/>
              <a:t>We change:</a:t>
            </a:r>
            <a:endParaRPr b="1"/>
          </a:p>
        </p:txBody>
      </p:sp>
      <p:cxnSp>
        <p:nvCxnSpPr>
          <p:cNvPr id="4664" name="Google Shape;4664;p2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65" name="Google Shape;4665;p263"/>
          <p:cNvSpPr txBox="1">
            <a:spLocks noGrp="1"/>
          </p:cNvSpPr>
          <p:nvPr>
            <p:ph type="subTitle" idx="1"/>
          </p:nvPr>
        </p:nvSpPr>
        <p:spPr>
          <a:xfrm>
            <a:off x="468750" y="2183375"/>
            <a:ext cx="31632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zip logfiles.zip logs*</a:t>
            </a:r>
            <a:endParaRPr>
              <a:solidFill>
                <a:srgbClr val="4CFF41"/>
              </a:solidFill>
            </a:endParaRPr>
          </a:p>
        </p:txBody>
      </p:sp>
      <p:sp>
        <p:nvSpPr>
          <p:cNvPr id="4666" name="Google Shape;4666;p263"/>
          <p:cNvSpPr txBox="1">
            <a:spLocks noGrp="1"/>
          </p:cNvSpPr>
          <p:nvPr>
            <p:ph type="subTitle" idx="1"/>
          </p:nvPr>
        </p:nvSpPr>
        <p:spPr>
          <a:xfrm>
            <a:off x="5147450" y="2183375"/>
            <a:ext cx="31632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zip logfiles.zip logs</a:t>
            </a:r>
            <a:r>
              <a:rPr lang="en" b="1">
                <a:solidFill>
                  <a:srgbClr val="4CFF41"/>
                </a:solidFill>
                <a:latin typeface="Inconsolata"/>
                <a:ea typeface="Inconsolata"/>
                <a:cs typeface="Inconsolata"/>
                <a:sym typeface="Inconsolata"/>
              </a:rPr>
              <a:t>$1</a:t>
            </a:r>
            <a:endParaRPr>
              <a:solidFill>
                <a:srgbClr val="4CFF41"/>
              </a:solidFill>
            </a:endParaRPr>
          </a:p>
        </p:txBody>
      </p:sp>
      <p:sp>
        <p:nvSpPr>
          <p:cNvPr id="4667" name="Google Shape;4667;p263"/>
          <p:cNvSpPr/>
          <p:nvPr/>
        </p:nvSpPr>
        <p:spPr>
          <a:xfrm>
            <a:off x="3794950" y="1891475"/>
            <a:ext cx="1189500" cy="9876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63"/>
          <p:cNvSpPr txBox="1">
            <a:spLocks noGrp="1"/>
          </p:cNvSpPr>
          <p:nvPr>
            <p:ph type="subTitle" idx="1"/>
          </p:nvPr>
        </p:nvSpPr>
        <p:spPr>
          <a:xfrm>
            <a:off x="3794950" y="2230925"/>
            <a:ext cx="1012800" cy="308700"/>
          </a:xfrm>
          <a:prstGeom prst="rect">
            <a:avLst/>
          </a:prstGeom>
        </p:spPr>
        <p:txBody>
          <a:bodyPr spcFirstLastPara="1" wrap="square" lIns="0" tIns="45700" rIns="0" bIns="91425" anchor="t" anchorCtr="0">
            <a:noAutofit/>
          </a:bodyPr>
          <a:lstStyle/>
          <a:p>
            <a:pPr marL="0" lvl="0" indent="0" algn="ctr" rtl="0">
              <a:spcBef>
                <a:spcPts val="0"/>
              </a:spcBef>
              <a:spcAft>
                <a:spcPts val="0"/>
              </a:spcAft>
              <a:buNone/>
            </a:pPr>
            <a:r>
              <a:rPr lang="en" sz="1400" b="1"/>
              <a:t>to</a:t>
            </a:r>
            <a:endParaRPr sz="1400" b="1"/>
          </a:p>
        </p:txBody>
      </p:sp>
      <p:sp>
        <p:nvSpPr>
          <p:cNvPr id="4669" name="Google Shape;4669;p263"/>
          <p:cNvSpPr txBox="1">
            <a:spLocks noGrp="1"/>
          </p:cNvSpPr>
          <p:nvPr>
            <p:ph type="subTitle" idx="1"/>
          </p:nvPr>
        </p:nvSpPr>
        <p:spPr>
          <a:xfrm>
            <a:off x="0" y="3236838"/>
            <a:ext cx="7959600" cy="3648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When the script </a:t>
            </a:r>
            <a:r>
              <a:rPr lang="en" b="1">
                <a:solidFill>
                  <a:schemeClr val="dk1"/>
                </a:solidFill>
              </a:rPr>
              <a:t>is run, the command will be changed:</a:t>
            </a:r>
            <a:endParaRPr b="1">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1200"/>
              </a:spcAft>
              <a:buClr>
                <a:schemeClr val="dk1"/>
              </a:buClr>
              <a:buSzPts val="1100"/>
              <a:buFont typeface="Arial"/>
              <a:buNone/>
            </a:pPr>
            <a:endParaRPr>
              <a:solidFill>
                <a:schemeClr val="dk1"/>
              </a:solidFill>
            </a:endParaRPr>
          </a:p>
        </p:txBody>
      </p:sp>
      <p:sp>
        <p:nvSpPr>
          <p:cNvPr id="4670" name="Google Shape;4670;p263"/>
          <p:cNvSpPr txBox="1">
            <a:spLocks noGrp="1"/>
          </p:cNvSpPr>
          <p:nvPr>
            <p:ph type="subTitle" idx="1"/>
          </p:nvPr>
        </p:nvSpPr>
        <p:spPr>
          <a:xfrm>
            <a:off x="468750" y="3964163"/>
            <a:ext cx="31632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sh diskcleanup.sh 0519</a:t>
            </a:r>
            <a:endParaRPr>
              <a:solidFill>
                <a:srgbClr val="4CFF41"/>
              </a:solidFill>
            </a:endParaRPr>
          </a:p>
        </p:txBody>
      </p:sp>
      <p:sp>
        <p:nvSpPr>
          <p:cNvPr id="4671" name="Google Shape;4671;p263"/>
          <p:cNvSpPr txBox="1">
            <a:spLocks noGrp="1"/>
          </p:cNvSpPr>
          <p:nvPr>
            <p:ph type="subTitle" idx="1"/>
          </p:nvPr>
        </p:nvSpPr>
        <p:spPr>
          <a:xfrm>
            <a:off x="5147450" y="3964163"/>
            <a:ext cx="31632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zip logfiles.zip logs0519</a:t>
            </a:r>
            <a:endParaRPr>
              <a:solidFill>
                <a:srgbClr val="4CFF41"/>
              </a:solidFill>
            </a:endParaRPr>
          </a:p>
        </p:txBody>
      </p:sp>
      <p:sp>
        <p:nvSpPr>
          <p:cNvPr id="4672" name="Google Shape;4672;p263"/>
          <p:cNvSpPr/>
          <p:nvPr/>
        </p:nvSpPr>
        <p:spPr>
          <a:xfrm>
            <a:off x="3794950" y="3707000"/>
            <a:ext cx="1189500" cy="9876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will run</a:t>
            </a:r>
            <a:endParaRPr b="1"/>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E5E0D9"/>
            </a:gs>
            <a:gs pos="100000">
              <a:srgbClr val="A19E9E">
                <a:alpha val="51764"/>
              </a:srgbClr>
            </a:gs>
          </a:gsLst>
          <a:path path="circle">
            <a:fillToRect l="50000" t="50000" r="50000" b="50000"/>
          </a:path>
          <a:tileRect/>
        </a:gradFill>
        <a:effectLst/>
      </p:bgPr>
    </p:bg>
    <p:spTree>
      <p:nvGrpSpPr>
        <p:cNvPr id="1" name="Shape 4676"/>
        <p:cNvGrpSpPr/>
        <p:nvPr/>
      </p:nvGrpSpPr>
      <p:grpSpPr>
        <a:xfrm>
          <a:off x="0" y="0"/>
          <a:ext cx="0" cy="0"/>
          <a:chOff x="0" y="0"/>
          <a:chExt cx="0" cy="0"/>
        </a:xfrm>
      </p:grpSpPr>
      <p:sp>
        <p:nvSpPr>
          <p:cNvPr id="4677" name="Google Shape;4677;p2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4678" name="Google Shape;4678;p2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Adding Multiple Arguments</a:t>
            </a:r>
            <a:endParaRPr/>
          </a:p>
        </p:txBody>
      </p:sp>
      <p:sp>
        <p:nvSpPr>
          <p:cNvPr id="4679" name="Google Shape;4679;p2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1800"/>
              </a:spcAft>
              <a:buClr>
                <a:schemeClr val="dk1"/>
              </a:buClr>
              <a:buSzPts val="1100"/>
              <a:buFont typeface="Arial"/>
              <a:buNone/>
            </a:pPr>
            <a:r>
              <a:rPr lang="en"/>
              <a:t>Additional arguments can be added with the following syntax:</a:t>
            </a:r>
            <a:endParaRPr b="1"/>
          </a:p>
        </p:txBody>
      </p:sp>
      <p:cxnSp>
        <p:nvCxnSpPr>
          <p:cNvPr id="4680" name="Google Shape;4680;p2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81" name="Google Shape;4681;p264"/>
          <p:cNvSpPr txBox="1">
            <a:spLocks noGrp="1"/>
          </p:cNvSpPr>
          <p:nvPr>
            <p:ph type="subTitle" idx="1"/>
          </p:nvPr>
        </p:nvSpPr>
        <p:spPr>
          <a:xfrm>
            <a:off x="1609325" y="1268113"/>
            <a:ext cx="59256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sh shellscript Argument1 Argument2 Argument3</a:t>
            </a:r>
            <a:endParaRPr>
              <a:solidFill>
                <a:srgbClr val="4CFF41"/>
              </a:solidFill>
              <a:latin typeface="Inconsolata"/>
              <a:ea typeface="Inconsolata"/>
              <a:cs typeface="Inconsolata"/>
              <a:sym typeface="Inconsolata"/>
            </a:endParaRPr>
          </a:p>
        </p:txBody>
      </p:sp>
      <p:sp>
        <p:nvSpPr>
          <p:cNvPr id="4682" name="Google Shape;4682;p264"/>
          <p:cNvSpPr txBox="1">
            <a:spLocks noGrp="1"/>
          </p:cNvSpPr>
          <p:nvPr>
            <p:ph type="subTitle" idx="1"/>
          </p:nvPr>
        </p:nvSpPr>
        <p:spPr>
          <a:xfrm>
            <a:off x="0" y="1899238"/>
            <a:ext cx="7959600" cy="3648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b="1"/>
              <a:t>For example:</a:t>
            </a:r>
            <a:endParaRPr>
              <a:solidFill>
                <a:schemeClr val="dk1"/>
              </a:solidFill>
            </a:endParaRPr>
          </a:p>
        </p:txBody>
      </p:sp>
      <p:sp>
        <p:nvSpPr>
          <p:cNvPr id="4683" name="Google Shape;4683;p264"/>
          <p:cNvSpPr txBox="1">
            <a:spLocks noGrp="1"/>
          </p:cNvSpPr>
          <p:nvPr>
            <p:ph type="subTitle" idx="1"/>
          </p:nvPr>
        </p:nvSpPr>
        <p:spPr>
          <a:xfrm>
            <a:off x="1609325" y="2370875"/>
            <a:ext cx="59256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sh diskcleanup.sh 0519 backupfolder</a:t>
            </a:r>
            <a:endParaRPr>
              <a:solidFill>
                <a:srgbClr val="4CFF41"/>
              </a:solidFill>
            </a:endParaRPr>
          </a:p>
        </p:txBody>
      </p:sp>
      <p:sp>
        <p:nvSpPr>
          <p:cNvPr id="4684" name="Google Shape;4684;p264"/>
          <p:cNvSpPr txBox="1">
            <a:spLocks noGrp="1"/>
          </p:cNvSpPr>
          <p:nvPr>
            <p:ph type="subTitle" idx="1"/>
          </p:nvPr>
        </p:nvSpPr>
        <p:spPr>
          <a:xfrm>
            <a:off x="0" y="3037100"/>
            <a:ext cx="9144000" cy="3648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1800"/>
              </a:spcAft>
              <a:buClr>
                <a:schemeClr val="dk1"/>
              </a:buClr>
              <a:buSzPts val="1100"/>
              <a:buFont typeface="Arial"/>
              <a:buNone/>
            </a:pPr>
            <a:r>
              <a:rPr lang="en"/>
              <a:t>Within the script, the arguments are represented by:</a:t>
            </a:r>
            <a:endParaRPr b="1"/>
          </a:p>
        </p:txBody>
      </p:sp>
      <p:sp>
        <p:nvSpPr>
          <p:cNvPr id="4685" name="Google Shape;4685;p264"/>
          <p:cNvSpPr txBox="1">
            <a:spLocks noGrp="1"/>
          </p:cNvSpPr>
          <p:nvPr>
            <p:ph type="subTitle" idx="1"/>
          </p:nvPr>
        </p:nvSpPr>
        <p:spPr>
          <a:xfrm>
            <a:off x="0" y="3515275"/>
            <a:ext cx="2093100" cy="479700"/>
          </a:xfrm>
          <a:prstGeom prst="rect">
            <a:avLst/>
          </a:prstGeom>
        </p:spPr>
        <p:txBody>
          <a:bodyPr spcFirstLastPara="1" wrap="square" lIns="457200" tIns="91425" rIns="0" bIns="91425" anchor="t" anchorCtr="0">
            <a:noAutofit/>
          </a:bodyPr>
          <a:lstStyle/>
          <a:p>
            <a:pPr marL="0" lvl="0" indent="0" algn="l" rtl="0">
              <a:lnSpc>
                <a:spcPct val="114000"/>
              </a:lnSpc>
              <a:spcBef>
                <a:spcPts val="0"/>
              </a:spcBef>
              <a:spcAft>
                <a:spcPts val="1800"/>
              </a:spcAft>
              <a:buClr>
                <a:schemeClr val="dk1"/>
              </a:buClr>
              <a:buSzPts val="1100"/>
              <a:buFont typeface="Arial"/>
              <a:buNone/>
            </a:pPr>
            <a:r>
              <a:rPr lang="en"/>
              <a:t>Argument 1 = </a:t>
            </a:r>
            <a:endParaRPr b="1"/>
          </a:p>
        </p:txBody>
      </p:sp>
      <p:sp>
        <p:nvSpPr>
          <p:cNvPr id="4686" name="Google Shape;4686;p264"/>
          <p:cNvSpPr txBox="1">
            <a:spLocks noGrp="1"/>
          </p:cNvSpPr>
          <p:nvPr>
            <p:ph type="subTitle" idx="1"/>
          </p:nvPr>
        </p:nvSpPr>
        <p:spPr>
          <a:xfrm>
            <a:off x="1940700" y="3562475"/>
            <a:ext cx="6306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$1</a:t>
            </a:r>
            <a:endParaRPr>
              <a:solidFill>
                <a:srgbClr val="4CFF41"/>
              </a:solidFill>
              <a:latin typeface="Inconsolata"/>
              <a:ea typeface="Inconsolata"/>
              <a:cs typeface="Inconsolata"/>
              <a:sym typeface="Inconsolata"/>
            </a:endParaRPr>
          </a:p>
        </p:txBody>
      </p:sp>
      <p:sp>
        <p:nvSpPr>
          <p:cNvPr id="4687" name="Google Shape;4687;p264"/>
          <p:cNvSpPr txBox="1">
            <a:spLocks noGrp="1"/>
          </p:cNvSpPr>
          <p:nvPr>
            <p:ph type="subTitle" idx="1"/>
          </p:nvPr>
        </p:nvSpPr>
        <p:spPr>
          <a:xfrm>
            <a:off x="0" y="4044113"/>
            <a:ext cx="2093100" cy="479700"/>
          </a:xfrm>
          <a:prstGeom prst="rect">
            <a:avLst/>
          </a:prstGeom>
        </p:spPr>
        <p:txBody>
          <a:bodyPr spcFirstLastPara="1" wrap="square" lIns="457200" tIns="91425" rIns="0" bIns="91425" anchor="t" anchorCtr="0">
            <a:noAutofit/>
          </a:bodyPr>
          <a:lstStyle/>
          <a:p>
            <a:pPr marL="0" lvl="0" indent="0" algn="l" rtl="0">
              <a:lnSpc>
                <a:spcPct val="114000"/>
              </a:lnSpc>
              <a:spcBef>
                <a:spcPts val="0"/>
              </a:spcBef>
              <a:spcAft>
                <a:spcPts val="1800"/>
              </a:spcAft>
              <a:buClr>
                <a:schemeClr val="dk1"/>
              </a:buClr>
              <a:buSzPts val="1100"/>
              <a:buFont typeface="Arial"/>
              <a:buNone/>
            </a:pPr>
            <a:r>
              <a:rPr lang="en"/>
              <a:t>Argument 2 = </a:t>
            </a:r>
            <a:endParaRPr b="1"/>
          </a:p>
        </p:txBody>
      </p:sp>
      <p:sp>
        <p:nvSpPr>
          <p:cNvPr id="4688" name="Google Shape;4688;p264"/>
          <p:cNvSpPr txBox="1">
            <a:spLocks noGrp="1"/>
          </p:cNvSpPr>
          <p:nvPr>
            <p:ph type="subTitle" idx="1"/>
          </p:nvPr>
        </p:nvSpPr>
        <p:spPr>
          <a:xfrm>
            <a:off x="1940700" y="4091313"/>
            <a:ext cx="630600" cy="403800"/>
          </a:xfrm>
          <a:prstGeom prst="rect">
            <a:avLst/>
          </a:prstGeom>
          <a:solidFill>
            <a:srgbClr val="000000"/>
          </a:solidFill>
        </p:spPr>
        <p:txBody>
          <a:bodyPr spcFirstLastPara="1" wrap="square" lIns="0" tIns="45700" rIns="0" bIns="91425" anchor="t" anchorCtr="0">
            <a:noAutofit/>
          </a:bodyPr>
          <a:lstStyle/>
          <a:p>
            <a:pPr marL="0" lvl="0" indent="0" algn="ctr" rtl="0">
              <a:spcBef>
                <a:spcPts val="0"/>
              </a:spcBef>
              <a:spcAft>
                <a:spcPts val="900"/>
              </a:spcAft>
              <a:buNone/>
            </a:pPr>
            <a:r>
              <a:rPr lang="en">
                <a:solidFill>
                  <a:srgbClr val="4CFF41"/>
                </a:solidFill>
                <a:latin typeface="Inconsolata"/>
                <a:ea typeface="Inconsolata"/>
                <a:cs typeface="Inconsolata"/>
                <a:sym typeface="Inconsolata"/>
              </a:rPr>
              <a:t>$2</a:t>
            </a:r>
            <a:endParaRPr>
              <a:solidFill>
                <a:srgbClr val="4CFF41"/>
              </a:solidFill>
              <a:latin typeface="Inconsolata"/>
              <a:ea typeface="Inconsolata"/>
              <a:cs typeface="Inconsolata"/>
              <a:sym typeface="Inconsolat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2"/>
        <p:cNvGrpSpPr/>
        <p:nvPr/>
      </p:nvGrpSpPr>
      <p:grpSpPr>
        <a:xfrm>
          <a:off x="0" y="0"/>
          <a:ext cx="0" cy="0"/>
          <a:chOff x="0" y="0"/>
          <a:chExt cx="0" cy="0"/>
        </a:xfrm>
      </p:grpSpPr>
      <p:sp>
        <p:nvSpPr>
          <p:cNvPr id="4693" name="Google Shape;4693;p265"/>
          <p:cNvSpPr txBox="1">
            <a:spLocks noGrp="1"/>
          </p:cNvSpPr>
          <p:nvPr>
            <p:ph type="title" idx="2"/>
          </p:nvPr>
        </p:nvSpPr>
        <p:spPr>
          <a:xfrm>
            <a:off x="273900" y="842475"/>
            <a:ext cx="8595300" cy="29646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sz="2800">
                <a:solidFill>
                  <a:schemeClr val="dk1"/>
                </a:solidFill>
                <a:latin typeface="Roboto Medium"/>
                <a:ea typeface="Roboto Medium"/>
                <a:cs typeface="Roboto Medium"/>
                <a:sym typeface="Roboto Medium"/>
              </a:rPr>
              <a:t>Activity:</a:t>
            </a:r>
            <a:r>
              <a:rPr lang="en" sz="2800">
                <a:solidFill>
                  <a:schemeClr val="dk1"/>
                </a:solidFill>
                <a:latin typeface="Roboto Light"/>
                <a:ea typeface="Roboto Light"/>
                <a:cs typeface="Roboto Light"/>
                <a:sym typeface="Roboto Light"/>
              </a:rPr>
              <a:t> Building an IP Lookup Tool</a:t>
            </a:r>
            <a:endParaRPr sz="2800">
              <a:solidFill>
                <a:schemeClr val="dk1"/>
              </a:solidFill>
              <a:latin typeface="Roboto Light"/>
              <a:ea typeface="Roboto Light"/>
              <a:cs typeface="Roboto Light"/>
              <a:sym typeface="Roboto Light"/>
            </a:endParaRPr>
          </a:p>
          <a:p>
            <a:pPr marL="0" lvl="0" indent="0" algn="l" rtl="0">
              <a:lnSpc>
                <a:spcPct val="114000"/>
              </a:lnSpc>
              <a:spcBef>
                <a:spcPts val="900"/>
              </a:spcBef>
              <a:spcAft>
                <a:spcPts val="0"/>
              </a:spcAft>
              <a:buClr>
                <a:schemeClr val="dk1"/>
              </a:buClr>
              <a:buSzPts val="1100"/>
              <a:buFont typeface="Arial"/>
              <a:buNone/>
            </a:pPr>
            <a:r>
              <a:rPr lang="en" sz="1600">
                <a:solidFill>
                  <a:srgbClr val="24292E"/>
                </a:solidFill>
                <a:latin typeface="Roboto Light"/>
                <a:ea typeface="Roboto Light"/>
                <a:cs typeface="Roboto Light"/>
                <a:sym typeface="Roboto Light"/>
              </a:rPr>
              <a:t>In this activity, you continue in the role of security analyst at Wonka. Your manager needs to know where attacks are coming from so they can block the country from accessing their network.</a:t>
            </a:r>
            <a:endParaRPr sz="1600">
              <a:solidFill>
                <a:srgbClr val="24292E"/>
              </a:solidFill>
              <a:latin typeface="Roboto Light"/>
              <a:ea typeface="Roboto Light"/>
              <a:cs typeface="Roboto Light"/>
              <a:sym typeface="Roboto Light"/>
            </a:endParaRPr>
          </a:p>
          <a:p>
            <a:pPr marL="0" lvl="0" indent="0" algn="l" rtl="0">
              <a:lnSpc>
                <a:spcPct val="114000"/>
              </a:lnSpc>
              <a:spcBef>
                <a:spcPts val="1200"/>
              </a:spcBef>
              <a:spcAft>
                <a:spcPts val="0"/>
              </a:spcAft>
              <a:buNone/>
            </a:pPr>
            <a:r>
              <a:rPr lang="en" sz="1600">
                <a:solidFill>
                  <a:srgbClr val="24292E"/>
                </a:solidFill>
              </a:rPr>
              <a:t>Your manager is impressed with the great work you did on the last script and asked you to design a script to identify the countries of IP addresses found in the logs.</a:t>
            </a:r>
            <a:endParaRPr sz="1600">
              <a:solidFill>
                <a:srgbClr val="24292E"/>
              </a:solidFill>
            </a:endParaRPr>
          </a:p>
          <a:p>
            <a:pPr marL="0" lvl="0" indent="0" algn="l" rtl="0">
              <a:lnSpc>
                <a:spcPct val="110000"/>
              </a:lnSpc>
              <a:spcBef>
                <a:spcPts val="1200"/>
              </a:spcBef>
              <a:spcAft>
                <a:spcPts val="600"/>
              </a:spcAft>
              <a:buNone/>
            </a:pPr>
            <a:endParaRPr sz="1600">
              <a:solidFill>
                <a:srgbClr val="24292E"/>
              </a:solidFill>
              <a:latin typeface="Arial"/>
              <a:ea typeface="Arial"/>
              <a:cs typeface="Arial"/>
              <a:sym typeface="Arial"/>
            </a:endParaRPr>
          </a:p>
        </p:txBody>
      </p:sp>
      <p:sp>
        <p:nvSpPr>
          <p:cNvPr id="4694" name="Google Shape;4694;p26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695" name="Google Shape;4695;p2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57</a:t>
            </a:fld>
            <a:endParaRPr sz="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99"/>
        <p:cNvGrpSpPr/>
        <p:nvPr/>
      </p:nvGrpSpPr>
      <p:grpSpPr>
        <a:xfrm>
          <a:off x="0" y="0"/>
          <a:ext cx="0" cy="0"/>
          <a:chOff x="0" y="0"/>
          <a:chExt cx="0" cy="0"/>
        </a:xfrm>
      </p:grpSpPr>
      <p:sp>
        <p:nvSpPr>
          <p:cNvPr id="4700" name="Google Shape;4700;p2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58</a:t>
            </a:fld>
            <a:endParaRPr sz="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04"/>
        <p:cNvGrpSpPr/>
        <p:nvPr/>
      </p:nvGrpSpPr>
      <p:grpSpPr>
        <a:xfrm>
          <a:off x="0" y="0"/>
          <a:ext cx="0" cy="0"/>
          <a:chOff x="0" y="0"/>
          <a:chExt cx="0" cy="0"/>
        </a:xfrm>
      </p:grpSpPr>
      <p:sp>
        <p:nvSpPr>
          <p:cNvPr id="4705" name="Google Shape;4705;p26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4706" name="Google Shape;4706;p2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09"/>
        <p:cNvGrpSpPr/>
        <p:nvPr/>
      </p:nvGrpSpPr>
      <p:grpSpPr>
        <a:xfrm>
          <a:off x="0" y="0"/>
          <a:ext cx="0" cy="0"/>
          <a:chOff x="0" y="0"/>
          <a:chExt cx="0" cy="0"/>
        </a:xfrm>
      </p:grpSpPr>
      <p:pic>
        <p:nvPicPr>
          <p:cNvPr id="4110" name="Google Shape;4110;p214"/>
          <p:cNvPicPr preferRelativeResize="0"/>
          <p:nvPr/>
        </p:nvPicPr>
        <p:blipFill rotWithShape="1">
          <a:blip r:embed="rId3">
            <a:alphaModFix amt="96000"/>
          </a:blip>
          <a:srcRect b="8567"/>
          <a:stretch/>
        </p:blipFill>
        <p:spPr>
          <a:xfrm>
            <a:off x="0" y="0"/>
            <a:ext cx="9144000" cy="5143501"/>
          </a:xfrm>
          <a:prstGeom prst="rect">
            <a:avLst/>
          </a:prstGeom>
          <a:noFill/>
          <a:ln>
            <a:noFill/>
          </a:ln>
        </p:spPr>
      </p:pic>
      <p:sp>
        <p:nvSpPr>
          <p:cNvPr id="4111" name="Google Shape;4111;p214"/>
          <p:cNvSpPr txBox="1"/>
          <p:nvPr/>
        </p:nvSpPr>
        <p:spPr>
          <a:xfrm>
            <a:off x="2663250" y="918900"/>
            <a:ext cx="3817500" cy="3305700"/>
          </a:xfrm>
          <a:prstGeom prst="rect">
            <a:avLst/>
          </a:prstGeom>
          <a:solidFill>
            <a:schemeClr val="accent6"/>
          </a:solidFill>
          <a:ln>
            <a:noFill/>
          </a:ln>
          <a:effectLst>
            <a:outerShdw blurRad="57150" dist="19050" dir="5400000" algn="bl" rotWithShape="0">
              <a:srgbClr val="000000">
                <a:alpha val="50000"/>
              </a:srgbClr>
            </a:outerShdw>
          </a:effectLst>
        </p:spPr>
        <p:txBody>
          <a:bodyPr spcFirstLastPara="1" wrap="square" lIns="457200" tIns="228600" rIns="91425" bIns="91425" anchor="t" anchorCtr="0">
            <a:noAutofit/>
          </a:bodyPr>
          <a:lstStyle/>
          <a:p>
            <a:pPr marL="0" lvl="0" indent="0" algn="l" rtl="0">
              <a:spcBef>
                <a:spcPts val="0"/>
              </a:spcBef>
              <a:spcAft>
                <a:spcPts val="0"/>
              </a:spcAft>
              <a:buNone/>
            </a:pPr>
            <a:r>
              <a:rPr lang="en" sz="1800">
                <a:solidFill>
                  <a:srgbClr val="24292E"/>
                </a:solidFill>
                <a:latin typeface="Roboto"/>
                <a:ea typeface="Roboto"/>
                <a:cs typeface="Roboto"/>
                <a:sym typeface="Roboto"/>
              </a:rPr>
              <a:t>Security professionals </a:t>
            </a:r>
            <a:br>
              <a:rPr lang="en" sz="1800">
                <a:solidFill>
                  <a:srgbClr val="24292E"/>
                </a:solidFill>
                <a:latin typeface="Roboto"/>
                <a:ea typeface="Roboto"/>
                <a:cs typeface="Roboto"/>
                <a:sym typeface="Roboto"/>
              </a:rPr>
            </a:br>
            <a:r>
              <a:rPr lang="en" sz="1800">
                <a:solidFill>
                  <a:srgbClr val="24292E"/>
                </a:solidFill>
                <a:latin typeface="Roboto"/>
                <a:ea typeface="Roboto"/>
                <a:cs typeface="Roboto"/>
                <a:sym typeface="Roboto"/>
              </a:rPr>
              <a:t>work with many forms </a:t>
            </a:r>
            <a:br>
              <a:rPr lang="en" sz="1800">
                <a:solidFill>
                  <a:srgbClr val="24292E"/>
                </a:solidFill>
                <a:latin typeface="Roboto"/>
                <a:ea typeface="Roboto"/>
                <a:cs typeface="Roboto"/>
                <a:sym typeface="Roboto"/>
              </a:rPr>
            </a:br>
            <a:r>
              <a:rPr lang="en" sz="1800">
                <a:solidFill>
                  <a:srgbClr val="24292E"/>
                </a:solidFill>
                <a:latin typeface="Roboto"/>
                <a:ea typeface="Roboto"/>
                <a:cs typeface="Roboto"/>
                <a:sym typeface="Roboto"/>
              </a:rPr>
              <a:t>of data, such as:</a:t>
            </a:r>
            <a:endParaRPr sz="1800">
              <a:solidFill>
                <a:srgbClr val="24292E"/>
              </a:solidFill>
              <a:latin typeface="Roboto"/>
              <a:ea typeface="Roboto"/>
              <a:cs typeface="Roboto"/>
              <a:sym typeface="Roboto"/>
            </a:endParaRPr>
          </a:p>
          <a:p>
            <a:pPr marL="514350" lvl="0" indent="-342900" algn="l" rtl="0">
              <a:spcBef>
                <a:spcPts val="900"/>
              </a:spcBef>
              <a:spcAft>
                <a:spcPts val="0"/>
              </a:spcAft>
              <a:buClr>
                <a:srgbClr val="24292E"/>
              </a:buClr>
              <a:buSzPts val="1800"/>
              <a:buFont typeface="Roboto"/>
              <a:buChar char="●"/>
            </a:pPr>
            <a:r>
              <a:rPr lang="en" sz="1800">
                <a:solidFill>
                  <a:srgbClr val="24292E"/>
                </a:solidFill>
                <a:latin typeface="Roboto"/>
                <a:ea typeface="Roboto"/>
                <a:cs typeface="Roboto"/>
                <a:sym typeface="Roboto"/>
              </a:rPr>
              <a:t>Application logs</a:t>
            </a:r>
            <a:endParaRPr sz="1800">
              <a:solidFill>
                <a:srgbClr val="24292E"/>
              </a:solidFill>
              <a:latin typeface="Roboto"/>
              <a:ea typeface="Roboto"/>
              <a:cs typeface="Roboto"/>
              <a:sym typeface="Roboto"/>
            </a:endParaRPr>
          </a:p>
          <a:p>
            <a:pPr marL="514350" lvl="0" indent="-342900" algn="l" rtl="0">
              <a:spcBef>
                <a:spcPts val="1000"/>
              </a:spcBef>
              <a:spcAft>
                <a:spcPts val="0"/>
              </a:spcAft>
              <a:buClr>
                <a:srgbClr val="24292E"/>
              </a:buClr>
              <a:buSzPts val="1800"/>
              <a:buFont typeface="Roboto"/>
              <a:buChar char="●"/>
            </a:pPr>
            <a:r>
              <a:rPr lang="en" sz="1800">
                <a:solidFill>
                  <a:srgbClr val="24292E"/>
                </a:solidFill>
                <a:latin typeface="Roboto"/>
                <a:ea typeface="Roboto"/>
                <a:cs typeface="Roboto"/>
                <a:sym typeface="Roboto"/>
              </a:rPr>
              <a:t>Server logs</a:t>
            </a:r>
            <a:endParaRPr sz="1800">
              <a:solidFill>
                <a:srgbClr val="24292E"/>
              </a:solidFill>
              <a:latin typeface="Roboto"/>
              <a:ea typeface="Roboto"/>
              <a:cs typeface="Roboto"/>
              <a:sym typeface="Roboto"/>
            </a:endParaRPr>
          </a:p>
          <a:p>
            <a:pPr marL="514350" lvl="0" indent="-342900" algn="l" rtl="0">
              <a:spcBef>
                <a:spcPts val="1000"/>
              </a:spcBef>
              <a:spcAft>
                <a:spcPts val="0"/>
              </a:spcAft>
              <a:buClr>
                <a:srgbClr val="24292E"/>
              </a:buClr>
              <a:buSzPts val="1800"/>
              <a:buFont typeface="Roboto"/>
              <a:buChar char="●"/>
            </a:pPr>
            <a:r>
              <a:rPr lang="en" sz="1800">
                <a:solidFill>
                  <a:srgbClr val="24292E"/>
                </a:solidFill>
                <a:latin typeface="Roboto"/>
                <a:ea typeface="Roboto"/>
                <a:cs typeface="Roboto"/>
                <a:sym typeface="Roboto"/>
              </a:rPr>
              <a:t>Server files</a:t>
            </a:r>
            <a:endParaRPr sz="1800">
              <a:solidFill>
                <a:srgbClr val="24292E"/>
              </a:solidFill>
              <a:latin typeface="Roboto"/>
              <a:ea typeface="Roboto"/>
              <a:cs typeface="Roboto"/>
              <a:sym typeface="Roboto"/>
            </a:endParaRPr>
          </a:p>
          <a:p>
            <a:pPr marL="514350" lvl="0" indent="-342900" algn="l" rtl="0">
              <a:spcBef>
                <a:spcPts val="1000"/>
              </a:spcBef>
              <a:spcAft>
                <a:spcPts val="0"/>
              </a:spcAft>
              <a:buClr>
                <a:srgbClr val="24292E"/>
              </a:buClr>
              <a:buSzPts val="1800"/>
              <a:buFont typeface="Roboto"/>
              <a:buChar char="●"/>
            </a:pPr>
            <a:r>
              <a:rPr lang="en" sz="1800">
                <a:solidFill>
                  <a:srgbClr val="24292E"/>
                </a:solidFill>
                <a:latin typeface="Roboto"/>
                <a:ea typeface="Roboto"/>
                <a:cs typeface="Roboto"/>
                <a:sym typeface="Roboto"/>
              </a:rPr>
              <a:t>Configuration files</a:t>
            </a:r>
            <a:endParaRPr sz="1800">
              <a:solidFill>
                <a:srgbClr val="24292E"/>
              </a:solidFill>
              <a:latin typeface="Roboto"/>
              <a:ea typeface="Roboto"/>
              <a:cs typeface="Roboto"/>
              <a:sym typeface="Roboto"/>
            </a:endParaRPr>
          </a:p>
          <a:p>
            <a:pPr marL="514350" lvl="0" indent="-342900" algn="l" rtl="0">
              <a:spcBef>
                <a:spcPts val="1000"/>
              </a:spcBef>
              <a:spcAft>
                <a:spcPts val="1000"/>
              </a:spcAft>
              <a:buClr>
                <a:srgbClr val="24292E"/>
              </a:buClr>
              <a:buSzPts val="1800"/>
              <a:buFont typeface="Roboto"/>
              <a:buChar char="●"/>
            </a:pPr>
            <a:r>
              <a:rPr lang="en" sz="1800">
                <a:solidFill>
                  <a:srgbClr val="24292E"/>
                </a:solidFill>
                <a:latin typeface="Roboto"/>
                <a:ea typeface="Roboto"/>
                <a:cs typeface="Roboto"/>
                <a:sym typeface="Roboto"/>
              </a:rPr>
              <a:t>Raw code</a:t>
            </a:r>
            <a:endParaRPr sz="1800">
              <a:latin typeface="Roboto"/>
              <a:ea typeface="Roboto"/>
              <a:cs typeface="Roboto"/>
              <a:sym typeface="Roboto"/>
            </a:endParaRPr>
          </a:p>
        </p:txBody>
      </p:sp>
      <p:sp>
        <p:nvSpPr>
          <p:cNvPr id="4112" name="Google Shape;4112;p2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10"/>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16"/>
        <p:cNvGrpSpPr/>
        <p:nvPr/>
      </p:nvGrpSpPr>
      <p:grpSpPr>
        <a:xfrm>
          <a:off x="0" y="0"/>
          <a:ext cx="0" cy="0"/>
          <a:chOff x="0" y="0"/>
          <a:chExt cx="0" cy="0"/>
        </a:xfrm>
      </p:grpSpPr>
      <p:pic>
        <p:nvPicPr>
          <p:cNvPr id="4117" name="Google Shape;4117;p215"/>
          <p:cNvPicPr preferRelativeResize="0"/>
          <p:nvPr/>
        </p:nvPicPr>
        <p:blipFill rotWithShape="1">
          <a:blip r:embed="rId3">
            <a:alphaModFix/>
          </a:blip>
          <a:srcRect b="8567"/>
          <a:stretch/>
        </p:blipFill>
        <p:spPr>
          <a:xfrm>
            <a:off x="0" y="0"/>
            <a:ext cx="9144000" cy="5143501"/>
          </a:xfrm>
          <a:prstGeom prst="rect">
            <a:avLst/>
          </a:prstGeom>
          <a:noFill/>
          <a:ln>
            <a:noFill/>
          </a:ln>
        </p:spPr>
      </p:pic>
      <p:sp>
        <p:nvSpPr>
          <p:cNvPr id="4118" name="Google Shape;4118;p215"/>
          <p:cNvSpPr txBox="1"/>
          <p:nvPr/>
        </p:nvSpPr>
        <p:spPr>
          <a:xfrm>
            <a:off x="2663250" y="918900"/>
            <a:ext cx="3817500" cy="3305700"/>
          </a:xfrm>
          <a:prstGeom prst="rect">
            <a:avLst/>
          </a:prstGeom>
          <a:solidFill>
            <a:schemeClr val="accent6"/>
          </a:solidFill>
          <a:ln>
            <a:noFill/>
          </a:ln>
          <a:effectLst>
            <a:outerShdw blurRad="57150" dist="19050" dir="5400000" algn="bl" rotWithShape="0">
              <a:srgbClr val="000000">
                <a:alpha val="50000"/>
              </a:srgbClr>
            </a:outerShdw>
          </a:effectLst>
        </p:spPr>
        <p:txBody>
          <a:bodyPr spcFirstLastPara="1" wrap="square" lIns="457200" tIns="228600" rIns="91425" bIns="91425" anchor="t" anchorCtr="0">
            <a:noAutofit/>
          </a:bodyPr>
          <a:lstStyle/>
          <a:p>
            <a:pPr marL="0" lvl="0" indent="0" algn="l" rtl="0">
              <a:spcBef>
                <a:spcPts val="0"/>
              </a:spcBef>
              <a:spcAft>
                <a:spcPts val="0"/>
              </a:spcAft>
              <a:buNone/>
            </a:pPr>
            <a:r>
              <a:rPr lang="en" sz="1800">
                <a:solidFill>
                  <a:srgbClr val="24292E"/>
                </a:solidFill>
                <a:latin typeface="Roboto"/>
                <a:ea typeface="Roboto"/>
                <a:cs typeface="Roboto"/>
                <a:sym typeface="Roboto"/>
              </a:rPr>
              <a:t>Embedded within these large, complex files are data points that help security analysts research security incidents, such as:</a:t>
            </a:r>
            <a:endParaRPr sz="1800">
              <a:solidFill>
                <a:srgbClr val="24292E"/>
              </a:solidFill>
              <a:latin typeface="Roboto"/>
              <a:ea typeface="Roboto"/>
              <a:cs typeface="Roboto"/>
              <a:sym typeface="Roboto"/>
            </a:endParaRPr>
          </a:p>
          <a:p>
            <a:pPr marL="514350" lvl="0" indent="-209550" algn="l" rtl="0">
              <a:spcBef>
                <a:spcPts val="900"/>
              </a:spcBef>
              <a:spcAft>
                <a:spcPts val="0"/>
              </a:spcAft>
              <a:buClr>
                <a:srgbClr val="24292E"/>
              </a:buClr>
              <a:buSzPts val="1800"/>
              <a:buFont typeface="Roboto"/>
              <a:buChar char="●"/>
            </a:pPr>
            <a:r>
              <a:rPr lang="en" sz="1800">
                <a:solidFill>
                  <a:srgbClr val="24292E"/>
                </a:solidFill>
                <a:latin typeface="Roboto"/>
                <a:ea typeface="Roboto"/>
                <a:cs typeface="Roboto"/>
                <a:sym typeface="Roboto"/>
              </a:rPr>
              <a:t>Dates</a:t>
            </a:r>
            <a:endParaRPr sz="1800">
              <a:solidFill>
                <a:srgbClr val="24292E"/>
              </a:solidFill>
              <a:latin typeface="Roboto"/>
              <a:ea typeface="Roboto"/>
              <a:cs typeface="Roboto"/>
              <a:sym typeface="Roboto"/>
            </a:endParaRPr>
          </a:p>
          <a:p>
            <a:pPr marL="514350" lvl="0" indent="-209550" algn="l" rtl="0">
              <a:spcBef>
                <a:spcPts val="600"/>
              </a:spcBef>
              <a:spcAft>
                <a:spcPts val="0"/>
              </a:spcAft>
              <a:buClr>
                <a:srgbClr val="24292E"/>
              </a:buClr>
              <a:buSzPts val="1800"/>
              <a:buFont typeface="Roboto"/>
              <a:buChar char="●"/>
            </a:pPr>
            <a:r>
              <a:rPr lang="en" sz="1800">
                <a:solidFill>
                  <a:srgbClr val="24292E"/>
                </a:solidFill>
                <a:latin typeface="Roboto"/>
                <a:ea typeface="Roboto"/>
                <a:cs typeface="Roboto"/>
                <a:sym typeface="Roboto"/>
              </a:rPr>
              <a:t>Usernames</a:t>
            </a:r>
            <a:endParaRPr sz="1800">
              <a:solidFill>
                <a:srgbClr val="24292E"/>
              </a:solidFill>
              <a:latin typeface="Roboto"/>
              <a:ea typeface="Roboto"/>
              <a:cs typeface="Roboto"/>
              <a:sym typeface="Roboto"/>
            </a:endParaRPr>
          </a:p>
          <a:p>
            <a:pPr marL="514350" lvl="0" indent="-209550" algn="l" rtl="0">
              <a:spcBef>
                <a:spcPts val="600"/>
              </a:spcBef>
              <a:spcAft>
                <a:spcPts val="600"/>
              </a:spcAft>
              <a:buClr>
                <a:srgbClr val="24292E"/>
              </a:buClr>
              <a:buSzPts val="1800"/>
              <a:buFont typeface="Roboto"/>
              <a:buChar char="●"/>
            </a:pPr>
            <a:r>
              <a:rPr lang="en" sz="1800">
                <a:solidFill>
                  <a:srgbClr val="24292E"/>
                </a:solidFill>
                <a:latin typeface="Roboto"/>
                <a:ea typeface="Roboto"/>
                <a:cs typeface="Roboto"/>
                <a:sym typeface="Roboto"/>
              </a:rPr>
              <a:t>Phone numbers</a:t>
            </a:r>
            <a:endParaRPr sz="1800">
              <a:solidFill>
                <a:srgbClr val="24292E"/>
              </a:solidFill>
              <a:latin typeface="Roboto"/>
              <a:ea typeface="Roboto"/>
              <a:cs typeface="Roboto"/>
              <a:sym typeface="Roboto"/>
            </a:endParaRPr>
          </a:p>
        </p:txBody>
      </p:sp>
      <p:sp>
        <p:nvSpPr>
          <p:cNvPr id="4119" name="Google Shape;4119;p2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23"/>
        <p:cNvGrpSpPr/>
        <p:nvPr/>
      </p:nvGrpSpPr>
      <p:grpSpPr>
        <a:xfrm>
          <a:off x="0" y="0"/>
          <a:ext cx="0" cy="0"/>
          <a:chOff x="0" y="0"/>
          <a:chExt cx="0" cy="0"/>
        </a:xfrm>
      </p:grpSpPr>
      <p:pic>
        <p:nvPicPr>
          <p:cNvPr id="4124" name="Google Shape;4124;p216"/>
          <p:cNvPicPr preferRelativeResize="0"/>
          <p:nvPr/>
        </p:nvPicPr>
        <p:blipFill rotWithShape="1">
          <a:blip r:embed="rId3">
            <a:alphaModFix/>
          </a:blip>
          <a:srcRect b="8567"/>
          <a:stretch/>
        </p:blipFill>
        <p:spPr>
          <a:xfrm>
            <a:off x="0" y="0"/>
            <a:ext cx="9144000" cy="5143501"/>
          </a:xfrm>
          <a:prstGeom prst="rect">
            <a:avLst/>
          </a:prstGeom>
          <a:noFill/>
          <a:ln>
            <a:noFill/>
          </a:ln>
        </p:spPr>
      </p:pic>
      <p:sp>
        <p:nvSpPr>
          <p:cNvPr id="4125" name="Google Shape;4125;p216"/>
          <p:cNvSpPr txBox="1"/>
          <p:nvPr/>
        </p:nvSpPr>
        <p:spPr>
          <a:xfrm>
            <a:off x="2663250" y="918900"/>
            <a:ext cx="3817500" cy="3305700"/>
          </a:xfrm>
          <a:prstGeom prst="rect">
            <a:avLst/>
          </a:prstGeom>
          <a:solidFill>
            <a:schemeClr val="accent6"/>
          </a:solidFill>
          <a:ln>
            <a:noFill/>
          </a:ln>
          <a:effectLst>
            <a:outerShdw blurRad="57150" dist="19050" dir="5400000" algn="bl" rotWithShape="0">
              <a:srgbClr val="000000">
                <a:alpha val="50000"/>
              </a:srgbClr>
            </a:outerShdw>
          </a:effectLst>
        </p:spPr>
        <p:txBody>
          <a:bodyPr spcFirstLastPara="1" wrap="square" lIns="457200" tIns="228600" rIns="91425" bIns="91425" anchor="t" anchorCtr="0">
            <a:noAutofit/>
          </a:bodyPr>
          <a:lstStyle/>
          <a:p>
            <a:pPr marL="0" lvl="0" indent="0" algn="l" rtl="0">
              <a:spcBef>
                <a:spcPts val="0"/>
              </a:spcBef>
              <a:spcAft>
                <a:spcPts val="0"/>
              </a:spcAft>
              <a:buNone/>
            </a:pPr>
            <a:r>
              <a:rPr lang="en" sz="1800">
                <a:solidFill>
                  <a:srgbClr val="24292E"/>
                </a:solidFill>
                <a:latin typeface="Roboto"/>
                <a:ea typeface="Roboto"/>
                <a:cs typeface="Roboto"/>
                <a:sym typeface="Roboto"/>
              </a:rPr>
              <a:t>We can use this data to:</a:t>
            </a:r>
            <a:endParaRPr sz="1800">
              <a:solidFill>
                <a:srgbClr val="24292E"/>
              </a:solidFill>
              <a:latin typeface="Roboto"/>
              <a:ea typeface="Roboto"/>
              <a:cs typeface="Roboto"/>
              <a:sym typeface="Roboto"/>
            </a:endParaRPr>
          </a:p>
          <a:p>
            <a:pPr marL="228600" lvl="0" indent="-209550" algn="l" rtl="0">
              <a:spcBef>
                <a:spcPts val="900"/>
              </a:spcBef>
              <a:spcAft>
                <a:spcPts val="0"/>
              </a:spcAft>
              <a:buClr>
                <a:srgbClr val="24292E"/>
              </a:buClr>
              <a:buSzPts val="1800"/>
              <a:buFont typeface="Roboto"/>
              <a:buChar char="●"/>
            </a:pPr>
            <a:r>
              <a:rPr lang="en" sz="1800">
                <a:solidFill>
                  <a:srgbClr val="24292E"/>
                </a:solidFill>
                <a:latin typeface="Roboto"/>
                <a:ea typeface="Roboto"/>
                <a:cs typeface="Roboto"/>
                <a:sym typeface="Roboto"/>
              </a:rPr>
              <a:t>Isolate attack signatures.</a:t>
            </a:r>
            <a:endParaRPr sz="1800">
              <a:solidFill>
                <a:srgbClr val="24292E"/>
              </a:solidFill>
              <a:latin typeface="Roboto"/>
              <a:ea typeface="Roboto"/>
              <a:cs typeface="Roboto"/>
              <a:sym typeface="Roboto"/>
            </a:endParaRPr>
          </a:p>
          <a:p>
            <a:pPr marL="228600" lvl="0" indent="-209550" algn="l" rtl="0">
              <a:spcBef>
                <a:spcPts val="600"/>
              </a:spcBef>
              <a:spcAft>
                <a:spcPts val="0"/>
              </a:spcAft>
              <a:buClr>
                <a:srgbClr val="24292E"/>
              </a:buClr>
              <a:buSzPts val="1800"/>
              <a:buFont typeface="Roboto"/>
              <a:buChar char="●"/>
            </a:pPr>
            <a:r>
              <a:rPr lang="en" sz="1800">
                <a:solidFill>
                  <a:srgbClr val="24292E"/>
                </a:solidFill>
                <a:latin typeface="Roboto"/>
                <a:ea typeface="Roboto"/>
                <a:cs typeface="Roboto"/>
                <a:sym typeface="Roboto"/>
              </a:rPr>
              <a:t>Identify attack vectors.</a:t>
            </a:r>
            <a:endParaRPr sz="1800">
              <a:solidFill>
                <a:srgbClr val="24292E"/>
              </a:solidFill>
              <a:latin typeface="Roboto"/>
              <a:ea typeface="Roboto"/>
              <a:cs typeface="Roboto"/>
              <a:sym typeface="Roboto"/>
            </a:endParaRPr>
          </a:p>
          <a:p>
            <a:pPr marL="228600" lvl="0" indent="-209550" algn="l" rtl="0">
              <a:spcBef>
                <a:spcPts val="600"/>
              </a:spcBef>
              <a:spcAft>
                <a:spcPts val="0"/>
              </a:spcAft>
              <a:buClr>
                <a:srgbClr val="24292E"/>
              </a:buClr>
              <a:buSzPts val="1800"/>
              <a:buFont typeface="Roboto"/>
              <a:buChar char="●"/>
            </a:pPr>
            <a:r>
              <a:rPr lang="en" sz="1800">
                <a:solidFill>
                  <a:srgbClr val="24292E"/>
                </a:solidFill>
                <a:latin typeface="Roboto"/>
                <a:ea typeface="Roboto"/>
                <a:cs typeface="Roboto"/>
                <a:sym typeface="Roboto"/>
              </a:rPr>
              <a:t>Identify timing of attacks.</a:t>
            </a:r>
            <a:endParaRPr sz="1800">
              <a:solidFill>
                <a:srgbClr val="24292E"/>
              </a:solidFill>
              <a:latin typeface="Roboto"/>
              <a:ea typeface="Roboto"/>
              <a:cs typeface="Roboto"/>
              <a:sym typeface="Roboto"/>
            </a:endParaRPr>
          </a:p>
          <a:p>
            <a:pPr marL="457200" lvl="0" indent="0" algn="l" rtl="0">
              <a:spcBef>
                <a:spcPts val="600"/>
              </a:spcBef>
              <a:spcAft>
                <a:spcPts val="600"/>
              </a:spcAft>
              <a:buNone/>
            </a:pPr>
            <a:endParaRPr sz="1800">
              <a:solidFill>
                <a:srgbClr val="24292E"/>
              </a:solidFill>
              <a:latin typeface="Roboto"/>
              <a:ea typeface="Roboto"/>
              <a:cs typeface="Roboto"/>
              <a:sym typeface="Roboto"/>
            </a:endParaRPr>
          </a:p>
        </p:txBody>
      </p:sp>
      <p:sp>
        <p:nvSpPr>
          <p:cNvPr id="4126" name="Google Shape;4126;p2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30"/>
        <p:cNvGrpSpPr/>
        <p:nvPr/>
      </p:nvGrpSpPr>
      <p:grpSpPr>
        <a:xfrm>
          <a:off x="0" y="0"/>
          <a:ext cx="0" cy="0"/>
          <a:chOff x="0" y="0"/>
          <a:chExt cx="0" cy="0"/>
        </a:xfrm>
      </p:grpSpPr>
      <p:sp>
        <p:nvSpPr>
          <p:cNvPr id="4131" name="Google Shape;4131;p217"/>
          <p:cNvSpPr txBox="1">
            <a:spLocks noGrp="1"/>
          </p:cNvSpPr>
          <p:nvPr>
            <p:ph type="title"/>
          </p:nvPr>
        </p:nvSpPr>
        <p:spPr>
          <a:xfrm>
            <a:off x="237100" y="28128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 Processing Commands</a:t>
            </a:r>
            <a:endParaRPr/>
          </a:p>
        </p:txBody>
      </p:sp>
      <p:pic>
        <p:nvPicPr>
          <p:cNvPr id="4132" name="Google Shape;4132;p217"/>
          <p:cNvPicPr preferRelativeResize="0"/>
          <p:nvPr/>
        </p:nvPicPr>
        <p:blipFill>
          <a:blip r:embed="rId3">
            <a:alphaModFix/>
          </a:blip>
          <a:stretch>
            <a:fillRect/>
          </a:stretch>
        </p:blipFill>
        <p:spPr>
          <a:xfrm>
            <a:off x="3713275" y="971125"/>
            <a:ext cx="1717449" cy="1712126"/>
          </a:xfrm>
          <a:prstGeom prst="rect">
            <a:avLst/>
          </a:prstGeom>
          <a:noFill/>
          <a:ln>
            <a:noFill/>
          </a:ln>
        </p:spPr>
      </p:pic>
      <p:sp>
        <p:nvSpPr>
          <p:cNvPr id="4133" name="Google Shape;4133;p2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2595</Words>
  <Application>Microsoft Office PowerPoint</Application>
  <PresentationFormat>On-screen Show (16:9)</PresentationFormat>
  <Paragraphs>375</Paragraphs>
  <Slides>60</Slides>
  <Notes>60</Notes>
  <HiddenSlides>2</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60</vt:i4>
      </vt:variant>
    </vt:vector>
  </HeadingPairs>
  <TitlesOfParts>
    <vt:vector size="70" baseType="lpstr">
      <vt:lpstr>Roboto Medium</vt:lpstr>
      <vt:lpstr>Roboto Thin</vt:lpstr>
      <vt:lpstr>Arial</vt:lpstr>
      <vt:lpstr>Inconsolata</vt:lpstr>
      <vt:lpstr>Roboto Light</vt:lpstr>
      <vt:lpstr>Roboto</vt:lpstr>
      <vt:lpstr>Simple Light</vt:lpstr>
      <vt:lpstr>Simple Light</vt:lpstr>
      <vt:lpstr>Simple Light</vt:lpstr>
      <vt:lpstr>Simple Light</vt:lpstr>
      <vt:lpstr>Terminal 101 Day 3</vt:lpstr>
      <vt:lpstr>Class Objectives</vt:lpstr>
      <vt:lpstr>10 minutes</vt:lpstr>
      <vt:lpstr>PowerPoint Presentation</vt:lpstr>
      <vt:lpstr>Text Processing  </vt:lpstr>
      <vt:lpstr>PowerPoint Presentation</vt:lpstr>
      <vt:lpstr>PowerPoint Presentation</vt:lpstr>
      <vt:lpstr>PowerPoint Presentation</vt:lpstr>
      <vt:lpstr>Text Processing Commands</vt:lpstr>
      <vt:lpstr>Text Processing Commands</vt:lpstr>
      <vt:lpstr>Text Processing Commands</vt:lpstr>
      <vt:lpstr>Text Processing Commands </vt:lpstr>
      <vt:lpstr>Today we will focus on the powerful  text processing utilities  of awk and sed.</vt:lpstr>
      <vt:lpstr>sed</vt:lpstr>
      <vt:lpstr>Challenges of Data Processing </vt:lpstr>
      <vt:lpstr>Challenges of Data Processing </vt:lpstr>
      <vt:lpstr>sed</vt:lpstr>
      <vt:lpstr>sed </vt:lpstr>
      <vt:lpstr>sed</vt:lpstr>
      <vt:lpstr>Demo Summary</vt:lpstr>
      <vt:lpstr>15 Minutes</vt:lpstr>
      <vt:lpstr>PowerPoint Presentation</vt:lpstr>
      <vt:lpstr>awk </vt:lpstr>
      <vt:lpstr>Remember:  We’ll need to obtain specific data points within complex log files. </vt:lpstr>
      <vt:lpstr>Intro to awk</vt:lpstr>
      <vt:lpstr>Intro to awk</vt:lpstr>
      <vt:lpstr>Intro to awk</vt:lpstr>
      <vt:lpstr>Intro to awk</vt:lpstr>
      <vt:lpstr>Intro to awk</vt:lpstr>
      <vt:lpstr>awk Walkthrough </vt:lpstr>
      <vt:lpstr>Demo Scenario: </vt:lpstr>
      <vt:lpstr>Introduction to awk awk for a Security Incident  </vt:lpstr>
      <vt:lpstr>Demo Review: Introduction to awk &amp; awk for a Security Incident</vt:lpstr>
      <vt:lpstr>15 Minutes</vt:lpstr>
      <vt:lpstr>PowerPoint Presentation</vt:lpstr>
      <vt:lpstr>Intro to Shell Scripting </vt:lpstr>
      <vt:lpstr>PowerPoint Presentation</vt:lpstr>
      <vt:lpstr>Intro to Shell Scripting </vt:lpstr>
      <vt:lpstr>Benefits of Scripting </vt:lpstr>
      <vt:lpstr>Shell Scripting</vt:lpstr>
      <vt:lpstr>Shell Scripting</vt:lpstr>
      <vt:lpstr>Shell Scripting</vt:lpstr>
      <vt:lpstr>But wait: To add these commands to our script, we need to know how to write to a file.  </vt:lpstr>
      <vt:lpstr>Writing and Editing Files</vt:lpstr>
      <vt:lpstr>Text Editors</vt:lpstr>
      <vt:lpstr>Text Editors </vt:lpstr>
      <vt:lpstr>Text Editors</vt:lpstr>
      <vt:lpstr>PowerPoint Presentation</vt:lpstr>
      <vt:lpstr>My First Shell Script Review</vt:lpstr>
      <vt:lpstr>15 Minutes</vt:lpstr>
      <vt:lpstr>PowerPoint Presentation</vt:lpstr>
      <vt:lpstr>Passing Arguments</vt:lpstr>
      <vt:lpstr>Passing Arguments</vt:lpstr>
      <vt:lpstr>Passing a Single Argument</vt:lpstr>
      <vt:lpstr>Passing a Single Argument</vt:lpstr>
      <vt:lpstr>Adding Multiple Arguments</vt:lpstr>
      <vt:lpstr>Activity: Building an IP Lookup Tool In this activity, you continue in the role of security analyst at Wonka. Your manager needs to know where attacks are coming from so they can block the country from accessing their network. Your manager is impressed with the great work you did on the last script and asked you to design a script to identify the countries of IP addresses found in the logs. </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Terminal 101 Day 3</dc:title>
  <cp:lastModifiedBy>Dan Schmidt</cp:lastModifiedBy>
  <cp:revision>1</cp:revision>
  <dcterms:modified xsi:type="dcterms:W3CDTF">2020-12-19T15:52:58Z</dcterms:modified>
</cp:coreProperties>
</file>